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1" r:id="rId2"/>
    <p:sldId id="328" r:id="rId3"/>
    <p:sldId id="329" r:id="rId4"/>
    <p:sldId id="362" r:id="rId5"/>
    <p:sldId id="363" r:id="rId6"/>
    <p:sldId id="364" r:id="rId7"/>
    <p:sldId id="365" r:id="rId8"/>
    <p:sldId id="366" r:id="rId9"/>
    <p:sldId id="368" r:id="rId10"/>
    <p:sldId id="369" r:id="rId11"/>
    <p:sldId id="360" r:id="rId12"/>
  </p:sldIdLst>
  <p:sldSz cx="9144000" cy="6858000" type="screen4x3"/>
  <p:notesSz cx="6797675" cy="9928225"/>
  <p:custDataLst>
    <p:tags r:id="rId15"/>
  </p:custDataLst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616" userDrawn="1">
          <p15:clr>
            <a:srgbClr val="A4A3A4"/>
          </p15:clr>
        </p15:guide>
        <p15:guide id="3" orient="horz" pos="1071" userDrawn="1">
          <p15:clr>
            <a:srgbClr val="A4A3A4"/>
          </p15:clr>
        </p15:guide>
        <p15:guide id="4" orient="horz" pos="537">
          <p15:clr>
            <a:srgbClr val="A4A3A4"/>
          </p15:clr>
        </p15:guide>
        <p15:guide id="5" orient="horz" pos="310">
          <p15:clr>
            <a:srgbClr val="A4A3A4"/>
          </p15:clr>
        </p15:guide>
        <p15:guide id="6" orient="horz" pos="2693">
          <p15:clr>
            <a:srgbClr val="A4A3A4"/>
          </p15:clr>
        </p15:guide>
        <p15:guide id="7" orient="horz" pos="3231" userDrawn="1">
          <p15:clr>
            <a:srgbClr val="A4A3A4"/>
          </p15:clr>
        </p15:guide>
        <p15:guide id="8" orient="horz" pos="3772">
          <p15:clr>
            <a:srgbClr val="A4A3A4"/>
          </p15:clr>
        </p15:guide>
        <p15:guide id="9" pos="340">
          <p15:clr>
            <a:srgbClr val="A4A3A4"/>
          </p15:clr>
        </p15:guide>
        <p15:guide id="10" pos="1029">
          <p15:clr>
            <a:srgbClr val="A4A3A4"/>
          </p15:clr>
        </p15:guide>
        <p15:guide id="11" pos="1202">
          <p15:clr>
            <a:srgbClr val="A4A3A4"/>
          </p15:clr>
        </p15:guide>
        <p15:guide id="12" pos="1909">
          <p15:clr>
            <a:srgbClr val="A4A3A4"/>
          </p15:clr>
        </p15:guide>
        <p15:guide id="13" pos="2086" userDrawn="1">
          <p15:clr>
            <a:srgbClr val="A4A3A4"/>
          </p15:clr>
        </p15:guide>
        <p15:guide id="14" pos="2791">
          <p15:clr>
            <a:srgbClr val="A4A3A4"/>
          </p15:clr>
        </p15:guide>
        <p15:guide id="15" pos="2973">
          <p15:clr>
            <a:srgbClr val="A4A3A4"/>
          </p15:clr>
        </p15:guide>
        <p15:guide id="16" pos="3671">
          <p15:clr>
            <a:srgbClr val="A4A3A4"/>
          </p15:clr>
        </p15:guide>
        <p15:guide id="17" pos="3853">
          <p15:clr>
            <a:srgbClr val="A4A3A4"/>
          </p15:clr>
        </p15:guide>
        <p15:guide id="18" pos="4552">
          <p15:clr>
            <a:srgbClr val="A4A3A4"/>
          </p15:clr>
        </p15:guide>
        <p15:guide id="19" pos="4735">
          <p15:clr>
            <a:srgbClr val="A4A3A4"/>
          </p15:clr>
        </p15:guide>
        <p15:guide id="20" pos="5424">
          <p15:clr>
            <a:srgbClr val="A4A3A4"/>
          </p15:clr>
        </p15:guide>
        <p15:guide id="21" orient="horz" pos="2166">
          <p15:clr>
            <a:srgbClr val="A4A3A4"/>
          </p15:clr>
        </p15:guide>
        <p15:guide id="22" orient="horz" pos="3766">
          <p15:clr>
            <a:srgbClr val="A4A3A4"/>
          </p15:clr>
        </p15:guide>
        <p15:guide id="23" pos="3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0280"/>
    <a:srgbClr val="F0E9D8"/>
    <a:srgbClr val="E7E0C3"/>
    <a:srgbClr val="83C0DD"/>
    <a:srgbClr val="84879C"/>
    <a:srgbClr val="84AACE"/>
    <a:srgbClr val="CCD2E0"/>
    <a:srgbClr val="828995"/>
    <a:srgbClr val="399BC9"/>
    <a:srgbClr val="6AB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6" autoAdjust="0"/>
    <p:restoredTop sz="84242" autoAdjust="0"/>
  </p:normalViewPr>
  <p:slideViewPr>
    <p:cSldViewPr snapToGrid="0" snapToObjects="1">
      <p:cViewPr>
        <p:scale>
          <a:sx n="81" d="100"/>
          <a:sy n="81" d="100"/>
        </p:scale>
        <p:origin x="-1589" y="-86"/>
      </p:cViewPr>
      <p:guideLst>
        <p:guide orient="horz" pos="2160"/>
        <p:guide orient="horz" pos="1616"/>
        <p:guide orient="horz" pos="1071"/>
        <p:guide orient="horz" pos="537"/>
        <p:guide orient="horz" pos="310"/>
        <p:guide orient="horz" pos="2693"/>
        <p:guide orient="horz" pos="3231"/>
        <p:guide orient="horz" pos="3772"/>
        <p:guide orient="horz" pos="2166"/>
        <p:guide orient="horz" pos="3766"/>
        <p:guide pos="340"/>
        <p:guide pos="1029"/>
        <p:guide pos="1202"/>
        <p:guide pos="1909"/>
        <p:guide pos="2086"/>
        <p:guide pos="2791"/>
        <p:guide pos="2973"/>
        <p:guide pos="3671"/>
        <p:guide pos="3853"/>
        <p:guide pos="4552"/>
        <p:guide pos="4735"/>
        <p:guide pos="5424"/>
        <p:guide pos="3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007" y="-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AA9C3-E361-E348-A7BB-84728AFB9BB5}" type="datetimeFigureOut">
              <a:rPr lang="de-DE" smtClean="0"/>
              <a:t>20.10.2022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A7575-0205-9B44-A9F1-FF87AB7A49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0527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A7CB0-C5D7-C745-8224-1DDF67E8B171}" type="datetimeFigureOut">
              <a:rPr lang="de-DE" smtClean="0"/>
              <a:t>20.10.2022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A53D6-E0C1-164A-BA78-4BE9BAA333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389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53D6-E0C1-164A-BA78-4BE9BAA3335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73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A53D6-E0C1-164A-BA78-4BE9BAA3335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09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itel 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xmlns="" id="{33BD723F-A97D-4C7C-B104-F3A80E71A37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8032" y="877593"/>
            <a:ext cx="6624000" cy="2520000"/>
          </a:xfrm>
          <a:solidFill>
            <a:schemeClr val="accent1"/>
          </a:solidFill>
          <a:ln w="635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9" name="Autor, Abteilung"/>
          <p:cNvSpPr>
            <a:spLocks noGrp="1"/>
          </p:cNvSpPr>
          <p:nvPr>
            <p:ph type="dt" sz="half" idx="2"/>
          </p:nvPr>
        </p:nvSpPr>
        <p:spPr>
          <a:xfrm>
            <a:off x="906463" y="6242222"/>
            <a:ext cx="1599462" cy="365125"/>
          </a:xfrm>
          <a:prstGeom prst="rect">
            <a:avLst/>
          </a:prstGeom>
        </p:spPr>
        <p:txBody>
          <a:bodyPr lIns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Autor, Abteilung </a:t>
            </a:r>
          </a:p>
        </p:txBody>
      </p:sp>
      <p:sp>
        <p:nvSpPr>
          <p:cNvPr id="24" name="Textplatzhalter Datum"/>
          <p:cNvSpPr>
            <a:spLocks noGrp="1"/>
          </p:cNvSpPr>
          <p:nvPr>
            <p:ph type="body" sz="quarter" idx="15" hasCustomPrompt="1"/>
          </p:nvPr>
        </p:nvSpPr>
        <p:spPr>
          <a:xfrm>
            <a:off x="902149" y="2927034"/>
            <a:ext cx="5933373" cy="3813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dirty="0"/>
              <a:t>Ort der Veranstaltung, XX. Monat 20XX</a:t>
            </a:r>
          </a:p>
        </p:txBody>
      </p:sp>
      <p:sp>
        <p:nvSpPr>
          <p:cNvPr id="22" name="Titel"/>
          <p:cNvSpPr>
            <a:spLocks noGrp="1"/>
          </p:cNvSpPr>
          <p:nvPr>
            <p:ph type="title"/>
          </p:nvPr>
        </p:nvSpPr>
        <p:spPr>
          <a:xfrm>
            <a:off x="902149" y="1133114"/>
            <a:ext cx="5562151" cy="13941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ts val="4400"/>
              </a:lnSpc>
              <a:defRPr sz="40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254" y="6255208"/>
            <a:ext cx="1499616" cy="2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050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3-Spaltig Grau #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10" name="Autor, Abteilung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12" name="Foliennummernplatzhalter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Spalte mitte"/>
          <p:cNvSpPr>
            <a:spLocks noGrp="1"/>
          </p:cNvSpPr>
          <p:nvPr>
            <p:ph type="body" sz="quarter" idx="24"/>
          </p:nvPr>
        </p:nvSpPr>
        <p:spPr>
          <a:xfrm>
            <a:off x="3319501" y="1703387"/>
            <a:ext cx="2502116" cy="428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Spalte links"/>
          <p:cNvSpPr>
            <a:spLocks noGrp="1"/>
          </p:cNvSpPr>
          <p:nvPr>
            <p:ph type="body" sz="quarter" idx="23"/>
          </p:nvPr>
        </p:nvSpPr>
        <p:spPr>
          <a:xfrm>
            <a:off x="539750" y="1703388"/>
            <a:ext cx="2480945" cy="428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Titel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E2E66129-BE52-4600-9B63-A239A3FC25C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004874" y="1618545"/>
            <a:ext cx="2610703" cy="2157412"/>
          </a:xfrm>
          <a:solidFill>
            <a:schemeClr val="accent2"/>
          </a:solidFill>
        </p:spPr>
        <p:txBody>
          <a:bodyPr lIns="108000" tIns="90000" rIns="108000" bIns="10800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474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120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Icons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6" name="Autor, Abteilung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10" name="Foliennummernplatzhalter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Spalte rechts"/>
          <p:cNvSpPr>
            <a:spLocks noGrp="1"/>
          </p:cNvSpPr>
          <p:nvPr>
            <p:ph type="body" sz="quarter" idx="34"/>
          </p:nvPr>
        </p:nvSpPr>
        <p:spPr>
          <a:xfrm>
            <a:off x="6115051" y="2560638"/>
            <a:ext cx="2489192" cy="3427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5" name="Bildplatzhalter rechts"/>
          <p:cNvSpPr>
            <a:spLocks noGrp="1"/>
          </p:cNvSpPr>
          <p:nvPr>
            <p:ph type="pic" sz="quarter" idx="36" hasCustomPrompt="1"/>
          </p:nvPr>
        </p:nvSpPr>
        <p:spPr>
          <a:xfrm>
            <a:off x="7030241" y="185261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8" name="Spalte mitte"/>
          <p:cNvSpPr>
            <a:spLocks noGrp="1"/>
          </p:cNvSpPr>
          <p:nvPr>
            <p:ph type="body" sz="quarter" idx="33"/>
          </p:nvPr>
        </p:nvSpPr>
        <p:spPr>
          <a:xfrm>
            <a:off x="3317875" y="2560638"/>
            <a:ext cx="2509838" cy="34226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4" name="Bildplatzhalter mitte"/>
          <p:cNvSpPr>
            <a:spLocks noGrp="1"/>
          </p:cNvSpPr>
          <p:nvPr>
            <p:ph type="pic" sz="quarter" idx="35" hasCustomPrompt="1"/>
          </p:nvPr>
        </p:nvSpPr>
        <p:spPr>
          <a:xfrm>
            <a:off x="4243388" y="185261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4" name="Spalte links"/>
          <p:cNvSpPr>
            <a:spLocks noGrp="1"/>
          </p:cNvSpPr>
          <p:nvPr>
            <p:ph type="body" sz="quarter" idx="32"/>
          </p:nvPr>
        </p:nvSpPr>
        <p:spPr>
          <a:xfrm>
            <a:off x="539750" y="2560638"/>
            <a:ext cx="2489192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2" name="Bildplatzhalter links"/>
          <p:cNvSpPr>
            <a:spLocks noGrp="1"/>
          </p:cNvSpPr>
          <p:nvPr>
            <p:ph type="pic" sz="quarter" idx="26" hasCustomPrompt="1"/>
          </p:nvPr>
        </p:nvSpPr>
        <p:spPr>
          <a:xfrm>
            <a:off x="1455012" y="1852613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521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Icons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rechts"/>
          <p:cNvSpPr>
            <a:spLocks noGrp="1"/>
          </p:cNvSpPr>
          <p:nvPr>
            <p:ph type="body" sz="quarter" idx="33"/>
          </p:nvPr>
        </p:nvSpPr>
        <p:spPr>
          <a:xfrm>
            <a:off x="4719638" y="2560638"/>
            <a:ext cx="3889375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6" name="Bildplatzhalter rechts"/>
          <p:cNvSpPr>
            <a:spLocks noGrp="1"/>
          </p:cNvSpPr>
          <p:nvPr>
            <p:ph type="pic" sz="quarter" idx="34" hasCustomPrompt="1"/>
          </p:nvPr>
        </p:nvSpPr>
        <p:spPr>
          <a:xfrm>
            <a:off x="6334919" y="178911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3" name="Textplatzhalter links"/>
          <p:cNvSpPr>
            <a:spLocks noGrp="1"/>
          </p:cNvSpPr>
          <p:nvPr>
            <p:ph type="body" sz="quarter" idx="32"/>
          </p:nvPr>
        </p:nvSpPr>
        <p:spPr>
          <a:xfrm>
            <a:off x="539750" y="2560638"/>
            <a:ext cx="3887788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9" name="Bildplatzhalter links"/>
          <p:cNvSpPr>
            <a:spLocks noGrp="1"/>
          </p:cNvSpPr>
          <p:nvPr>
            <p:ph type="pic" sz="quarter" idx="27" hasCustomPrompt="1"/>
          </p:nvPr>
        </p:nvSpPr>
        <p:spPr>
          <a:xfrm>
            <a:off x="2154310" y="1789626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35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302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Icons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unten"/>
          <p:cNvSpPr>
            <a:spLocks noGrp="1"/>
          </p:cNvSpPr>
          <p:nvPr>
            <p:ph type="body" sz="quarter" idx="35"/>
          </p:nvPr>
        </p:nvSpPr>
        <p:spPr>
          <a:xfrm>
            <a:off x="4719638" y="4267844"/>
            <a:ext cx="3889375" cy="17202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0" name="Bildplatzhalter unten"/>
          <p:cNvSpPr>
            <a:spLocks noGrp="1"/>
          </p:cNvSpPr>
          <p:nvPr>
            <p:ph type="pic" sz="quarter" idx="36" hasCustomPrompt="1"/>
          </p:nvPr>
        </p:nvSpPr>
        <p:spPr>
          <a:xfrm>
            <a:off x="6334919" y="362424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5" name="Textplatzhalter oben"/>
          <p:cNvSpPr>
            <a:spLocks noGrp="1"/>
          </p:cNvSpPr>
          <p:nvPr>
            <p:ph type="body" sz="quarter" idx="34"/>
          </p:nvPr>
        </p:nvSpPr>
        <p:spPr>
          <a:xfrm>
            <a:off x="4719638" y="1700874"/>
            <a:ext cx="3889375" cy="17138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9" name="Bildplatzhalter oben"/>
          <p:cNvSpPr>
            <a:spLocks noGrp="1"/>
          </p:cNvSpPr>
          <p:nvPr>
            <p:ph type="pic" sz="quarter" idx="27" hasCustomPrompt="1"/>
          </p:nvPr>
        </p:nvSpPr>
        <p:spPr>
          <a:xfrm>
            <a:off x="6334991" y="1052736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8" name="Titel"/>
          <p:cNvSpPr>
            <a:spLocks noGrp="1"/>
          </p:cNvSpPr>
          <p:nvPr>
            <p:ph type="title"/>
          </p:nvPr>
        </p:nvSpPr>
        <p:spPr>
          <a:xfrm>
            <a:off x="539749" y="2559050"/>
            <a:ext cx="3887789" cy="820738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ts val="32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37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8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1" y="2941101"/>
            <a:ext cx="3895200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6332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Icons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unten"/>
          <p:cNvSpPr>
            <a:spLocks noGrp="1"/>
          </p:cNvSpPr>
          <p:nvPr>
            <p:ph type="body" sz="quarter" idx="38"/>
          </p:nvPr>
        </p:nvSpPr>
        <p:spPr>
          <a:xfrm>
            <a:off x="1934083" y="4647116"/>
            <a:ext cx="6674930" cy="13361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Bildplatzhalter unten"/>
          <p:cNvSpPr>
            <a:spLocks noGrp="1"/>
          </p:cNvSpPr>
          <p:nvPr>
            <p:ph type="pic" sz="quarter" idx="40" hasCustomPrompt="1"/>
          </p:nvPr>
        </p:nvSpPr>
        <p:spPr>
          <a:xfrm>
            <a:off x="1063334" y="4647116"/>
            <a:ext cx="658813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8" name="Textplatzhalter mitte"/>
          <p:cNvSpPr>
            <a:spLocks noGrp="1"/>
          </p:cNvSpPr>
          <p:nvPr>
            <p:ph type="body" sz="quarter" idx="37"/>
          </p:nvPr>
        </p:nvSpPr>
        <p:spPr>
          <a:xfrm>
            <a:off x="1934083" y="3176532"/>
            <a:ext cx="6674930" cy="13489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Bildplatzhalter mitte"/>
          <p:cNvSpPr>
            <a:spLocks noGrp="1"/>
          </p:cNvSpPr>
          <p:nvPr>
            <p:ph type="pic" sz="quarter" idx="39" hasCustomPrompt="1"/>
          </p:nvPr>
        </p:nvSpPr>
        <p:spPr>
          <a:xfrm>
            <a:off x="1063334" y="3176532"/>
            <a:ext cx="658813" cy="52387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3" name="Textplatzhalter oben"/>
          <p:cNvSpPr>
            <a:spLocks noGrp="1"/>
          </p:cNvSpPr>
          <p:nvPr>
            <p:ph type="body" sz="quarter" idx="36"/>
          </p:nvPr>
        </p:nvSpPr>
        <p:spPr>
          <a:xfrm>
            <a:off x="1934083" y="1703340"/>
            <a:ext cx="6674930" cy="13515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9" name="Bildplatzhalter oben"/>
          <p:cNvSpPr>
            <a:spLocks noGrp="1"/>
          </p:cNvSpPr>
          <p:nvPr>
            <p:ph type="pic" sz="quarter" idx="27" hasCustomPrompt="1"/>
          </p:nvPr>
        </p:nvSpPr>
        <p:spPr>
          <a:xfrm>
            <a:off x="1063334" y="1703340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433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Icons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38"/>
          </p:nvPr>
        </p:nvSpPr>
        <p:spPr>
          <a:xfrm>
            <a:off x="537009" y="2559050"/>
            <a:ext cx="2491933" cy="146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39"/>
          </p:nvPr>
        </p:nvSpPr>
        <p:spPr>
          <a:xfrm>
            <a:off x="3319463" y="2559050"/>
            <a:ext cx="2498725" cy="146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40"/>
          </p:nvPr>
        </p:nvSpPr>
        <p:spPr>
          <a:xfrm>
            <a:off x="6113463" y="2559050"/>
            <a:ext cx="2489200" cy="1462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41"/>
          </p:nvPr>
        </p:nvSpPr>
        <p:spPr>
          <a:xfrm>
            <a:off x="537009" y="4581525"/>
            <a:ext cx="2491933" cy="1401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42"/>
          </p:nvPr>
        </p:nvSpPr>
        <p:spPr>
          <a:xfrm>
            <a:off x="3319463" y="4581525"/>
            <a:ext cx="2498725" cy="1401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43"/>
          </p:nvPr>
        </p:nvSpPr>
        <p:spPr>
          <a:xfrm>
            <a:off x="6113463" y="4581525"/>
            <a:ext cx="2489200" cy="1401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5" name="Bildplatzhalter 24"/>
          <p:cNvSpPr>
            <a:spLocks noGrp="1"/>
          </p:cNvSpPr>
          <p:nvPr>
            <p:ph type="pic" sz="quarter" idx="44" hasCustomPrompt="1"/>
          </p:nvPr>
        </p:nvSpPr>
        <p:spPr>
          <a:xfrm>
            <a:off x="4239419" y="1976438"/>
            <a:ext cx="658812" cy="5222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7" name="Bildplatzhalter 26"/>
          <p:cNvSpPr>
            <a:spLocks noGrp="1"/>
          </p:cNvSpPr>
          <p:nvPr>
            <p:ph type="pic" sz="quarter" idx="45" hasCustomPrompt="1"/>
          </p:nvPr>
        </p:nvSpPr>
        <p:spPr>
          <a:xfrm>
            <a:off x="7025482" y="1976438"/>
            <a:ext cx="658812" cy="5222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38" name="Bildplatzhalter 37"/>
          <p:cNvSpPr>
            <a:spLocks noGrp="1"/>
          </p:cNvSpPr>
          <p:nvPr>
            <p:ph type="pic" sz="quarter" idx="46" hasCustomPrompt="1"/>
          </p:nvPr>
        </p:nvSpPr>
        <p:spPr>
          <a:xfrm>
            <a:off x="1450173" y="4010749"/>
            <a:ext cx="658812" cy="5222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40" name="Bildplatzhalter 39"/>
          <p:cNvSpPr>
            <a:spLocks noGrp="1"/>
          </p:cNvSpPr>
          <p:nvPr>
            <p:ph type="pic" sz="quarter" idx="47" hasCustomPrompt="1"/>
          </p:nvPr>
        </p:nvSpPr>
        <p:spPr>
          <a:xfrm>
            <a:off x="4239419" y="4010025"/>
            <a:ext cx="658812" cy="522288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42" name="Bildplatzhalter 41"/>
          <p:cNvSpPr>
            <a:spLocks noGrp="1"/>
          </p:cNvSpPr>
          <p:nvPr>
            <p:ph type="pic" sz="quarter" idx="48" hasCustomPrompt="1"/>
          </p:nvPr>
        </p:nvSpPr>
        <p:spPr>
          <a:xfrm>
            <a:off x="7025482" y="4010025"/>
            <a:ext cx="658813" cy="522288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2" name="Bildplatzhalter 21"/>
          <p:cNvSpPr>
            <a:spLocks noGrp="1"/>
          </p:cNvSpPr>
          <p:nvPr>
            <p:ph type="pic" sz="quarter" idx="26" hasCustomPrompt="1"/>
          </p:nvPr>
        </p:nvSpPr>
        <p:spPr>
          <a:xfrm>
            <a:off x="1450245" y="1976020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258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"/>
          <p:cNvSpPr>
            <a:spLocks noGrp="1"/>
          </p:cNvSpPr>
          <p:nvPr>
            <p:ph type="pic" sz="quarter" idx="16"/>
          </p:nvPr>
        </p:nvSpPr>
        <p:spPr>
          <a:xfrm>
            <a:off x="4716463" y="490118"/>
            <a:ext cx="3887786" cy="5487981"/>
          </a:xfrm>
          <a:prstGeom prst="rect">
            <a:avLst/>
          </a:prstGeom>
          <a:solidFill>
            <a:srgbClr val="EEEEEE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"/>
          <p:cNvSpPr>
            <a:spLocks noGrp="1"/>
          </p:cNvSpPr>
          <p:nvPr>
            <p:ph type="body" sz="quarter" idx="32"/>
          </p:nvPr>
        </p:nvSpPr>
        <p:spPr>
          <a:xfrm>
            <a:off x="539751" y="1703388"/>
            <a:ext cx="3892550" cy="4279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8163" y="487363"/>
            <a:ext cx="3894138" cy="410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1" y="900000"/>
            <a:ext cx="3895200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269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"/>
          <p:cNvSpPr>
            <a:spLocks noGrp="1"/>
          </p:cNvSpPr>
          <p:nvPr>
            <p:ph type="body" sz="quarter" idx="32"/>
          </p:nvPr>
        </p:nvSpPr>
        <p:spPr>
          <a:xfrm>
            <a:off x="4716463" y="1703388"/>
            <a:ext cx="3895725" cy="42751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0" name="Bildplatzhalter"/>
          <p:cNvSpPr>
            <a:spLocks noGrp="1"/>
          </p:cNvSpPr>
          <p:nvPr>
            <p:ph type="pic" sz="quarter" idx="16"/>
          </p:nvPr>
        </p:nvSpPr>
        <p:spPr>
          <a:xfrm>
            <a:off x="539751" y="492125"/>
            <a:ext cx="3887788" cy="548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716463" y="487363"/>
            <a:ext cx="3892550" cy="410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4713813" y="900000"/>
            <a:ext cx="3895200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35952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unterschrift"/>
          <p:cNvSpPr>
            <a:spLocks noGrp="1"/>
          </p:cNvSpPr>
          <p:nvPr>
            <p:ph type="body" sz="quarter" idx="17"/>
          </p:nvPr>
        </p:nvSpPr>
        <p:spPr>
          <a:xfrm>
            <a:off x="4725891" y="3948828"/>
            <a:ext cx="3881436" cy="5207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100" b="0" i="0">
                <a:solidFill>
                  <a:schemeClr val="tx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Bildplatzhalter"/>
          <p:cNvSpPr>
            <a:spLocks noGrp="1"/>
          </p:cNvSpPr>
          <p:nvPr>
            <p:ph type="pic" sz="quarter" idx="16"/>
          </p:nvPr>
        </p:nvSpPr>
        <p:spPr>
          <a:xfrm>
            <a:off x="4725891" y="1715891"/>
            <a:ext cx="3881436" cy="2171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5" name="Textplatzhalter"/>
          <p:cNvSpPr>
            <a:spLocks noGrp="1"/>
          </p:cNvSpPr>
          <p:nvPr>
            <p:ph type="body" sz="quarter" idx="32"/>
          </p:nvPr>
        </p:nvSpPr>
        <p:spPr>
          <a:xfrm>
            <a:off x="538163" y="1697038"/>
            <a:ext cx="3889375" cy="4286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36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1229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rechts"/>
          <p:cNvSpPr>
            <a:spLocks noGrp="1"/>
          </p:cNvSpPr>
          <p:nvPr>
            <p:ph type="pic" sz="quarter" idx="32"/>
          </p:nvPr>
        </p:nvSpPr>
        <p:spPr>
          <a:xfrm>
            <a:off x="4716463" y="1703388"/>
            <a:ext cx="3892550" cy="342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Bildplatzhalter links"/>
          <p:cNvSpPr>
            <a:spLocks noGrp="1"/>
          </p:cNvSpPr>
          <p:nvPr>
            <p:ph type="pic" sz="quarter" idx="18"/>
          </p:nvPr>
        </p:nvSpPr>
        <p:spPr>
          <a:xfrm>
            <a:off x="539749" y="1703388"/>
            <a:ext cx="3906393" cy="342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BU links"/>
          <p:cNvSpPr>
            <a:spLocks noGrp="1"/>
          </p:cNvSpPr>
          <p:nvPr>
            <p:ph type="body" sz="quarter" idx="19"/>
          </p:nvPr>
        </p:nvSpPr>
        <p:spPr>
          <a:xfrm>
            <a:off x="539749" y="5199063"/>
            <a:ext cx="3878261" cy="5207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100" b="0" i="0">
                <a:solidFill>
                  <a:schemeClr val="tx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34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xmlns="" id="{0F5DF87C-DAD9-4491-9231-50CBCA37F06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716463" y="5199063"/>
            <a:ext cx="3892550" cy="520700"/>
          </a:xfrm>
        </p:spPr>
        <p:txBody>
          <a:bodyPr/>
          <a:lstStyle>
            <a:lvl1pPr>
              <a:lnSpc>
                <a:spcPts val="1500"/>
              </a:lnSpc>
              <a:defRPr lang="de-DE" sz="1100" b="0" i="0" kern="1200" dirty="0" smtClean="0">
                <a:solidFill>
                  <a:schemeClr val="tx1"/>
                </a:solidFill>
                <a:latin typeface="+mj-lt"/>
                <a:ea typeface="+mn-ea"/>
                <a:cs typeface="Calibri Light"/>
              </a:defRPr>
            </a:lvl1pPr>
            <a:lvl2pPr>
              <a:lnSpc>
                <a:spcPts val="1500"/>
              </a:lnSpc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lnSpc>
                <a:spcPts val="1500"/>
              </a:lnSpc>
              <a:defRPr sz="1100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39154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xmlns="" id="{04FF4F39-39C5-4073-B8D6-24019931183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8032" y="877593"/>
            <a:ext cx="6624000" cy="2520000"/>
          </a:xfrm>
          <a:solidFill>
            <a:schemeClr val="accent1"/>
          </a:solidFill>
          <a:ln w="63500">
            <a:solidFill>
              <a:schemeClr val="bg1"/>
            </a:solidFill>
          </a:ln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23" name="Textplatzhalter"/>
          <p:cNvSpPr>
            <a:spLocks noGrp="1"/>
          </p:cNvSpPr>
          <p:nvPr>
            <p:ph type="body" idx="1" hasCustomPrompt="1"/>
          </p:nvPr>
        </p:nvSpPr>
        <p:spPr>
          <a:xfrm>
            <a:off x="902149" y="1720850"/>
            <a:ext cx="6166928" cy="79267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ts val="2400"/>
              </a:lnSpc>
              <a:spcAft>
                <a:spcPts val="0"/>
              </a:spcAft>
              <a:buNone/>
              <a:defRPr sz="2200" b="0" i="0">
                <a:solidFill>
                  <a:schemeClr val="tx2"/>
                </a:solidFill>
                <a:latin typeface="+mn-lt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10" name="Titel"/>
          <p:cNvSpPr>
            <a:spLocks noGrp="1"/>
          </p:cNvSpPr>
          <p:nvPr>
            <p:ph type="title"/>
          </p:nvPr>
        </p:nvSpPr>
        <p:spPr>
          <a:xfrm>
            <a:off x="902149" y="1133114"/>
            <a:ext cx="6166928" cy="6829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ts val="4400"/>
              </a:lnSpc>
              <a:defRPr sz="40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7" name="Textplatzhalter Datum"/>
          <p:cNvSpPr>
            <a:spLocks noGrp="1"/>
          </p:cNvSpPr>
          <p:nvPr>
            <p:ph type="body" sz="quarter" idx="15" hasCustomPrompt="1"/>
          </p:nvPr>
        </p:nvSpPr>
        <p:spPr>
          <a:xfrm>
            <a:off x="902149" y="2927034"/>
            <a:ext cx="5933373" cy="3813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dirty="0"/>
              <a:t>Ort der Veranstaltung, XX. Monat 20XX</a:t>
            </a:r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254" y="6255208"/>
            <a:ext cx="1499616" cy="2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r, Abteilung"/>
          <p:cNvSpPr>
            <a:spLocks noGrp="1"/>
          </p:cNvSpPr>
          <p:nvPr>
            <p:ph type="dt" sz="half" idx="2"/>
          </p:nvPr>
        </p:nvSpPr>
        <p:spPr>
          <a:xfrm>
            <a:off x="906463" y="6242222"/>
            <a:ext cx="1599462" cy="365125"/>
          </a:xfrm>
          <a:prstGeom prst="rect">
            <a:avLst/>
          </a:prstGeom>
        </p:spPr>
        <p:txBody>
          <a:bodyPr lIns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Autor, Abteilung </a:t>
            </a:r>
          </a:p>
        </p:txBody>
      </p:sp>
    </p:spTree>
    <p:extLst>
      <p:ext uri="{BB962C8B-B14F-4D97-AF65-F5344CB8AC3E}">
        <p14:creationId xmlns:p14="http://schemas.microsoft.com/office/powerpoint/2010/main" val="4230005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rechts"/>
          <p:cNvSpPr>
            <a:spLocks noGrp="1"/>
          </p:cNvSpPr>
          <p:nvPr>
            <p:ph type="pic" sz="quarter" idx="33"/>
          </p:nvPr>
        </p:nvSpPr>
        <p:spPr>
          <a:xfrm>
            <a:off x="6794499" y="1703387"/>
            <a:ext cx="1814513" cy="21653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links"/>
          <p:cNvSpPr>
            <a:spLocks noGrp="1"/>
          </p:cNvSpPr>
          <p:nvPr>
            <p:ph type="body" sz="quarter" idx="17"/>
          </p:nvPr>
        </p:nvSpPr>
        <p:spPr>
          <a:xfrm>
            <a:off x="4716462" y="3940175"/>
            <a:ext cx="1798637" cy="5207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100" b="0" i="0">
                <a:solidFill>
                  <a:schemeClr val="tx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Bildplatzhalter links"/>
          <p:cNvSpPr>
            <a:spLocks noGrp="1"/>
          </p:cNvSpPr>
          <p:nvPr>
            <p:ph type="pic" sz="quarter" idx="16"/>
          </p:nvPr>
        </p:nvSpPr>
        <p:spPr>
          <a:xfrm>
            <a:off x="4716463" y="1703387"/>
            <a:ext cx="1798636" cy="21653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"/>
          <p:cNvSpPr>
            <a:spLocks noGrp="1"/>
          </p:cNvSpPr>
          <p:nvPr>
            <p:ph type="body" sz="quarter" idx="32"/>
          </p:nvPr>
        </p:nvSpPr>
        <p:spPr>
          <a:xfrm>
            <a:off x="538163" y="1697038"/>
            <a:ext cx="3889375" cy="4286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35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80014A91-35FA-4634-9E45-D28A5C6D5D0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794500" y="3940175"/>
            <a:ext cx="1814513" cy="520700"/>
          </a:xfr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  <a:lvl2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2pPr>
            <a:lvl3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3pPr>
            <a:lvl4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4pPr>
            <a:lvl5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39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2483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"/>
          <p:cNvSpPr>
            <a:spLocks noGrp="1"/>
          </p:cNvSpPr>
          <p:nvPr>
            <p:ph type="body" sz="quarter" idx="32"/>
          </p:nvPr>
        </p:nvSpPr>
        <p:spPr>
          <a:xfrm>
            <a:off x="4716463" y="1703388"/>
            <a:ext cx="3892550" cy="4279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8" hasCustomPrompt="1"/>
          </p:nvPr>
        </p:nvSpPr>
        <p:spPr>
          <a:xfrm>
            <a:off x="2631600" y="4681701"/>
            <a:ext cx="1816100" cy="47466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36"/>
          </p:nvPr>
        </p:nvSpPr>
        <p:spPr>
          <a:xfrm>
            <a:off x="2631600" y="3436300"/>
            <a:ext cx="1800000" cy="11699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37" hasCustomPrompt="1"/>
          </p:nvPr>
        </p:nvSpPr>
        <p:spPr>
          <a:xfrm>
            <a:off x="539749" y="4681701"/>
            <a:ext cx="1803400" cy="47466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35"/>
          </p:nvPr>
        </p:nvSpPr>
        <p:spPr>
          <a:xfrm>
            <a:off x="539749" y="3436300"/>
            <a:ext cx="1800000" cy="117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31600" y="2957820"/>
            <a:ext cx="1816206" cy="45561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33"/>
          </p:nvPr>
        </p:nvSpPr>
        <p:spPr>
          <a:xfrm>
            <a:off x="2631600" y="1715891"/>
            <a:ext cx="1800000" cy="11699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539749" y="2957820"/>
            <a:ext cx="1803400" cy="45511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100" b="0" i="0">
                <a:solidFill>
                  <a:srgbClr val="000000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Bildplatzhalter 19"/>
          <p:cNvSpPr>
            <a:spLocks noGrp="1"/>
          </p:cNvSpPr>
          <p:nvPr>
            <p:ph type="pic" sz="quarter" idx="16"/>
          </p:nvPr>
        </p:nvSpPr>
        <p:spPr>
          <a:xfrm>
            <a:off x="539749" y="1715891"/>
            <a:ext cx="1800000" cy="11704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42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15803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#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539749" y="3414369"/>
            <a:ext cx="8074025" cy="25705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33"/>
          </p:nvPr>
        </p:nvSpPr>
        <p:spPr>
          <a:xfrm>
            <a:off x="2630412" y="1713778"/>
            <a:ext cx="1798638" cy="11699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34"/>
          </p:nvPr>
        </p:nvSpPr>
        <p:spPr>
          <a:xfrm>
            <a:off x="4719713" y="1713778"/>
            <a:ext cx="1800000" cy="117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35"/>
          </p:nvPr>
        </p:nvSpPr>
        <p:spPr>
          <a:xfrm>
            <a:off x="6810375" y="1713778"/>
            <a:ext cx="1798638" cy="11699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2629958" y="2957245"/>
            <a:ext cx="1803400" cy="45561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37" hasCustomPrompt="1"/>
          </p:nvPr>
        </p:nvSpPr>
        <p:spPr>
          <a:xfrm>
            <a:off x="4720167" y="2957245"/>
            <a:ext cx="1803400" cy="45561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38" hasCustomPrompt="1"/>
          </p:nvPr>
        </p:nvSpPr>
        <p:spPr>
          <a:xfrm>
            <a:off x="6810375" y="2957245"/>
            <a:ext cx="1798638" cy="455612"/>
          </a:xfrm>
          <a:prstGeom prst="rect">
            <a:avLst/>
          </a:prstGeom>
        </p:spPr>
        <p:txBody>
          <a:bodyPr/>
          <a:lstStyle>
            <a:lvl1pPr>
              <a:lnSpc>
                <a:spcPts val="1500"/>
              </a:lnSpc>
              <a:defRPr sz="11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539749" y="2957245"/>
            <a:ext cx="1803400" cy="45511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100" b="0" i="0">
                <a:solidFill>
                  <a:srgbClr val="000000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Bildplatzhalter 19"/>
          <p:cNvSpPr>
            <a:spLocks noGrp="1"/>
          </p:cNvSpPr>
          <p:nvPr>
            <p:ph type="pic" sz="quarter" idx="16"/>
          </p:nvPr>
        </p:nvSpPr>
        <p:spPr>
          <a:xfrm>
            <a:off x="539749" y="1713778"/>
            <a:ext cx="1800000" cy="11704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42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1381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39"/>
          </p:nvPr>
        </p:nvSpPr>
        <p:spPr>
          <a:xfrm>
            <a:off x="541105" y="4271963"/>
            <a:ext cx="3886433" cy="1711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40"/>
          </p:nvPr>
        </p:nvSpPr>
        <p:spPr>
          <a:xfrm>
            <a:off x="4716463" y="4271963"/>
            <a:ext cx="3895725" cy="1711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38"/>
          </p:nvPr>
        </p:nvSpPr>
        <p:spPr>
          <a:xfrm>
            <a:off x="0" y="0"/>
            <a:ext cx="9144000" cy="2559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8163" y="2932259"/>
            <a:ext cx="8070850" cy="410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41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3348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0666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Icons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/>
          <p:cNvSpPr>
            <a:spLocks noGrp="1"/>
          </p:cNvSpPr>
          <p:nvPr>
            <p:ph type="body" sz="quarter" idx="46"/>
          </p:nvPr>
        </p:nvSpPr>
        <p:spPr>
          <a:xfrm>
            <a:off x="6115050" y="4271963"/>
            <a:ext cx="2489200" cy="1711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44" hasCustomPrompt="1"/>
          </p:nvPr>
        </p:nvSpPr>
        <p:spPr>
          <a:xfrm>
            <a:off x="7030244" y="3662363"/>
            <a:ext cx="658813" cy="523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45"/>
          </p:nvPr>
        </p:nvSpPr>
        <p:spPr>
          <a:xfrm>
            <a:off x="3319463" y="4271963"/>
            <a:ext cx="2508250" cy="1711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43" hasCustomPrompt="1"/>
          </p:nvPr>
        </p:nvSpPr>
        <p:spPr>
          <a:xfrm>
            <a:off x="4244182" y="366236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42"/>
          </p:nvPr>
        </p:nvSpPr>
        <p:spPr>
          <a:xfrm>
            <a:off x="539750" y="4271963"/>
            <a:ext cx="2489192" cy="1711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4" name="Bildplatzhalter 21"/>
          <p:cNvSpPr>
            <a:spLocks noGrp="1"/>
          </p:cNvSpPr>
          <p:nvPr>
            <p:ph type="pic" sz="quarter" idx="33" hasCustomPrompt="1"/>
          </p:nvPr>
        </p:nvSpPr>
        <p:spPr>
          <a:xfrm>
            <a:off x="1455012" y="3662948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8" name="Bildplatzhalter 19"/>
          <p:cNvSpPr>
            <a:spLocks noGrp="1"/>
          </p:cNvSpPr>
          <p:nvPr>
            <p:ph type="pic" sz="quarter" idx="32"/>
          </p:nvPr>
        </p:nvSpPr>
        <p:spPr>
          <a:xfrm>
            <a:off x="0" y="1"/>
            <a:ext cx="9144000" cy="25590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749" y="2934000"/>
            <a:ext cx="8064501" cy="410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47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48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9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1054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Icons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ildplatzhalter 19"/>
          <p:cNvSpPr>
            <a:spLocks noGrp="1"/>
          </p:cNvSpPr>
          <p:nvPr>
            <p:ph type="pic" sz="quarter" idx="32"/>
          </p:nvPr>
        </p:nvSpPr>
        <p:spPr>
          <a:xfrm>
            <a:off x="0" y="4271963"/>
            <a:ext cx="9144000" cy="26193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36"/>
          </p:nvPr>
        </p:nvSpPr>
        <p:spPr>
          <a:xfrm>
            <a:off x="6115050" y="1703388"/>
            <a:ext cx="2493963" cy="2373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38" hasCustomPrompt="1"/>
          </p:nvPr>
        </p:nvSpPr>
        <p:spPr>
          <a:xfrm>
            <a:off x="7034213" y="113506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5"/>
          </p:nvPr>
        </p:nvSpPr>
        <p:spPr>
          <a:xfrm>
            <a:off x="3319463" y="1703388"/>
            <a:ext cx="2508250" cy="2373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37" hasCustomPrompt="1"/>
          </p:nvPr>
        </p:nvSpPr>
        <p:spPr>
          <a:xfrm>
            <a:off x="4244182" y="1135063"/>
            <a:ext cx="658812" cy="523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4"/>
          </p:nvPr>
        </p:nvSpPr>
        <p:spPr>
          <a:xfrm>
            <a:off x="539750" y="1703388"/>
            <a:ext cx="2489200" cy="2373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0" name="Bildplatzhalter 21"/>
          <p:cNvSpPr>
            <a:spLocks noGrp="1"/>
          </p:cNvSpPr>
          <p:nvPr>
            <p:ph type="pic" sz="quarter" idx="33" hasCustomPrompt="1"/>
          </p:nvPr>
        </p:nvSpPr>
        <p:spPr>
          <a:xfrm>
            <a:off x="1455016" y="1135480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8163" y="487363"/>
            <a:ext cx="8070850" cy="410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12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7990" y="6321958"/>
            <a:ext cx="1125379" cy="2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03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-/Bildfolie Icons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39"/>
          </p:nvPr>
        </p:nvSpPr>
        <p:spPr>
          <a:xfrm>
            <a:off x="4714875" y="5121275"/>
            <a:ext cx="3887788" cy="971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3" name="Bildplatzhalter 21"/>
          <p:cNvSpPr>
            <a:spLocks noGrp="1"/>
          </p:cNvSpPr>
          <p:nvPr>
            <p:ph type="pic" sz="quarter" idx="35" hasCustomPrompt="1"/>
          </p:nvPr>
        </p:nvSpPr>
        <p:spPr>
          <a:xfrm>
            <a:off x="6329435" y="4598474"/>
            <a:ext cx="658668" cy="52280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38"/>
          </p:nvPr>
        </p:nvSpPr>
        <p:spPr>
          <a:xfrm>
            <a:off x="4715669" y="3517900"/>
            <a:ext cx="3886200" cy="976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0" name="Bildplatzhalter 9"/>
          <p:cNvSpPr>
            <a:spLocks noGrp="1"/>
          </p:cNvSpPr>
          <p:nvPr>
            <p:ph type="pic" sz="quarter" idx="40" hasCustomPrompt="1"/>
          </p:nvPr>
        </p:nvSpPr>
        <p:spPr>
          <a:xfrm>
            <a:off x="6329363" y="2984500"/>
            <a:ext cx="658812" cy="533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37"/>
          </p:nvPr>
        </p:nvSpPr>
        <p:spPr>
          <a:xfrm>
            <a:off x="4714875" y="1903413"/>
            <a:ext cx="3887788" cy="977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5" name="Bildplatzhalter 21"/>
          <p:cNvSpPr>
            <a:spLocks noGrp="1"/>
          </p:cNvSpPr>
          <p:nvPr>
            <p:ph type="pic" sz="quarter" idx="28" hasCustomPrompt="1"/>
          </p:nvPr>
        </p:nvSpPr>
        <p:spPr>
          <a:xfrm>
            <a:off x="6329435" y="1370526"/>
            <a:ext cx="658668" cy="53288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8" name="Bildplatzhalter 19"/>
          <p:cNvSpPr>
            <a:spLocks noGrp="1"/>
          </p:cNvSpPr>
          <p:nvPr>
            <p:ph type="pic" sz="quarter" idx="32"/>
          </p:nvPr>
        </p:nvSpPr>
        <p:spPr>
          <a:xfrm>
            <a:off x="0" y="0"/>
            <a:ext cx="4427538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4875" y="487363"/>
            <a:ext cx="3894138" cy="10906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994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ext-/Bildfolie Icons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ildplatzhalter 19"/>
          <p:cNvSpPr>
            <a:spLocks noGrp="1"/>
          </p:cNvSpPr>
          <p:nvPr>
            <p:ph type="pic" sz="quarter" idx="32"/>
          </p:nvPr>
        </p:nvSpPr>
        <p:spPr>
          <a:xfrm>
            <a:off x="4711700" y="0"/>
            <a:ext cx="44323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37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extplatzhalter 12"/>
          <p:cNvSpPr>
            <a:spLocks noGrp="1"/>
          </p:cNvSpPr>
          <p:nvPr>
            <p:ph type="body" sz="quarter" idx="42"/>
          </p:nvPr>
        </p:nvSpPr>
        <p:spPr>
          <a:xfrm>
            <a:off x="539750" y="5121275"/>
            <a:ext cx="3885946" cy="987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9" name="Bildplatzhalter 17"/>
          <p:cNvSpPr>
            <a:spLocks noGrp="1"/>
          </p:cNvSpPr>
          <p:nvPr>
            <p:ph type="pic" sz="quarter" idx="44" hasCustomPrompt="1"/>
          </p:nvPr>
        </p:nvSpPr>
        <p:spPr>
          <a:xfrm>
            <a:off x="2153317" y="4598988"/>
            <a:ext cx="658813" cy="528637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41"/>
          </p:nvPr>
        </p:nvSpPr>
        <p:spPr>
          <a:xfrm>
            <a:off x="539750" y="3517900"/>
            <a:ext cx="3885946" cy="976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7" name="Bildplatzhalter 14"/>
          <p:cNvSpPr>
            <a:spLocks noGrp="1"/>
          </p:cNvSpPr>
          <p:nvPr>
            <p:ph type="pic" sz="quarter" idx="43" hasCustomPrompt="1"/>
          </p:nvPr>
        </p:nvSpPr>
        <p:spPr>
          <a:xfrm>
            <a:off x="2153317" y="2994025"/>
            <a:ext cx="658813" cy="5238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40"/>
          </p:nvPr>
        </p:nvSpPr>
        <p:spPr>
          <a:xfrm>
            <a:off x="539750" y="1893888"/>
            <a:ext cx="3887788" cy="987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6" name="Bildplatzhalter 21"/>
          <p:cNvSpPr>
            <a:spLocks noGrp="1"/>
          </p:cNvSpPr>
          <p:nvPr>
            <p:ph type="pic" sz="quarter" idx="28" hasCustomPrompt="1"/>
          </p:nvPr>
        </p:nvSpPr>
        <p:spPr>
          <a:xfrm>
            <a:off x="2153389" y="1370526"/>
            <a:ext cx="658668" cy="5234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</a:lstStyle>
          <a:p>
            <a:r>
              <a:rPr lang="de-DE" dirty="0"/>
              <a:t>Icon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8163" y="487363"/>
            <a:ext cx="3889375" cy="10906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7990" y="6321958"/>
            <a:ext cx="1125379" cy="2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379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5114925"/>
            <a:ext cx="9144000" cy="1743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idx="13"/>
          </p:nvPr>
        </p:nvSpPr>
        <p:spPr>
          <a:xfrm>
            <a:off x="539552" y="5373216"/>
            <a:ext cx="8069456" cy="8932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539750" y="1703388"/>
            <a:ext cx="8069257" cy="3165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11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709" y="6331474"/>
            <a:ext cx="1107806" cy="20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19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rtlCol="0" anchor="t"/>
          <a:lstStyle/>
          <a:p>
            <a:pPr algn="l"/>
            <a:endParaRPr lang="en-GB" sz="1700" dirty="0" smtClean="0">
              <a:solidFill>
                <a:schemeClr val="tx2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8069261" cy="42799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  <a:lvl2pPr>
              <a:defRPr b="0">
                <a:solidFill>
                  <a:schemeClr val="bg1"/>
                </a:solidFill>
              </a:defRPr>
            </a:lvl2pPr>
            <a:lvl3pPr>
              <a:buClr>
                <a:schemeClr val="tx2"/>
              </a:buClr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Autor, Abteilung</a:t>
            </a:r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 Präsentation &gt; Unterkapitel</a:t>
            </a:r>
            <a:endParaRPr lang="de-DE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7990" y="6321958"/>
            <a:ext cx="1125379" cy="2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761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itel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7" name="Bildplatzhalter 2">
            <a:extLst>
              <a:ext uri="{FF2B5EF4-FFF2-40B4-BE49-F238E27FC236}">
                <a16:creationId xmlns:a16="http://schemas.microsoft.com/office/drawing/2014/main" xmlns="" id="{3B24B65D-A124-4233-B2D6-ADF609FACCC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8032" y="2588771"/>
            <a:ext cx="6624000" cy="2520000"/>
          </a:xfrm>
          <a:solidFill>
            <a:schemeClr val="accent1"/>
          </a:solidFill>
          <a:ln w="63500">
            <a:solidFill>
              <a:schemeClr val="bg1"/>
            </a:solidFill>
          </a:ln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Datum"/>
          <p:cNvSpPr>
            <a:spLocks noGrp="1"/>
          </p:cNvSpPr>
          <p:nvPr>
            <p:ph type="body" sz="quarter" idx="15" hasCustomPrompt="1"/>
          </p:nvPr>
        </p:nvSpPr>
        <p:spPr>
          <a:xfrm>
            <a:off x="902149" y="4612959"/>
            <a:ext cx="6144450" cy="3813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dirty="0"/>
              <a:t>Ort der Veranstaltung, XX. Monat 20XX</a:t>
            </a:r>
          </a:p>
        </p:txBody>
      </p:sp>
      <p:sp>
        <p:nvSpPr>
          <p:cNvPr id="23" name="Textplatzhalter"/>
          <p:cNvSpPr>
            <a:spLocks noGrp="1"/>
          </p:cNvSpPr>
          <p:nvPr>
            <p:ph type="body" idx="1" hasCustomPrompt="1"/>
          </p:nvPr>
        </p:nvSpPr>
        <p:spPr>
          <a:xfrm>
            <a:off x="902149" y="3406775"/>
            <a:ext cx="6166928" cy="79267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ts val="2400"/>
              </a:lnSpc>
              <a:spcAft>
                <a:spcPts val="0"/>
              </a:spcAft>
              <a:buNone/>
              <a:defRPr sz="2200" b="0" i="0">
                <a:solidFill>
                  <a:schemeClr val="tx2"/>
                </a:solidFill>
                <a:latin typeface="+mn-lt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10" name="Titel"/>
          <p:cNvSpPr>
            <a:spLocks noGrp="1"/>
          </p:cNvSpPr>
          <p:nvPr>
            <p:ph type="title"/>
          </p:nvPr>
        </p:nvSpPr>
        <p:spPr>
          <a:xfrm>
            <a:off x="902149" y="2819039"/>
            <a:ext cx="6166928" cy="6829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ts val="4400"/>
              </a:lnSpc>
              <a:defRPr sz="40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254" y="6255208"/>
            <a:ext cx="1499616" cy="2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r, Abteilung"/>
          <p:cNvSpPr>
            <a:spLocks noGrp="1"/>
          </p:cNvSpPr>
          <p:nvPr>
            <p:ph type="dt" sz="half" idx="2"/>
          </p:nvPr>
        </p:nvSpPr>
        <p:spPr>
          <a:xfrm>
            <a:off x="906463" y="6242222"/>
            <a:ext cx="1599462" cy="365125"/>
          </a:xfrm>
          <a:prstGeom prst="rect">
            <a:avLst/>
          </a:prstGeom>
        </p:spPr>
        <p:txBody>
          <a:bodyPr lIns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Autor, Abteilung </a:t>
            </a:r>
          </a:p>
        </p:txBody>
      </p:sp>
    </p:spTree>
    <p:extLst>
      <p:ext uri="{BB962C8B-B14F-4D97-AF65-F5344CB8AC3E}">
        <p14:creationId xmlns:p14="http://schemas.microsoft.com/office/powerpoint/2010/main" val="42885947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CYA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rtlCol="0" anchor="t"/>
          <a:lstStyle/>
          <a:p>
            <a:pPr algn="l"/>
            <a:endParaRPr lang="en-GB" sz="1700" dirty="0" smtClean="0">
              <a:solidFill>
                <a:schemeClr val="tx2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3887787" cy="42799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  <a:lvl2pPr>
              <a:defRPr b="0">
                <a:solidFill>
                  <a:schemeClr val="bg1"/>
                </a:solidFill>
              </a:defRPr>
            </a:lvl2pPr>
            <a:lvl3pPr>
              <a:buClr>
                <a:schemeClr val="tx2"/>
              </a:buClr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Autor, Abteilung</a:t>
            </a:r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 Präsentation &gt; Unterkapitel</a:t>
            </a:r>
            <a:endParaRPr lang="de-DE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8"/>
          </p:nvPr>
        </p:nvSpPr>
        <p:spPr>
          <a:xfrm>
            <a:off x="4716463" y="1703388"/>
            <a:ext cx="3887787" cy="42799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  <a:lvl2pPr>
              <a:defRPr b="0">
                <a:solidFill>
                  <a:schemeClr val="bg1"/>
                </a:solidFill>
              </a:defRPr>
            </a:lvl2pPr>
            <a:lvl3pPr>
              <a:buClr>
                <a:schemeClr val="tx2"/>
              </a:buClr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12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7990" y="6321958"/>
            <a:ext cx="1125379" cy="2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72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- kleine Ty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03388"/>
            <a:ext cx="8072438" cy="4279900"/>
          </a:xfrm>
          <a:prstGeom prst="rect">
            <a:avLst/>
          </a:prstGeom>
        </p:spPr>
        <p:txBody>
          <a:bodyPr/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06662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- kleine Typo +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03388"/>
            <a:ext cx="8072438" cy="1221556"/>
          </a:xfrm>
          <a:prstGeom prst="rect">
            <a:avLst/>
          </a:prstGeom>
        </p:spPr>
        <p:txBody>
          <a:bodyPr/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3140968"/>
            <a:ext cx="3887788" cy="284390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xmlns="" id="{7EE877D0-65A1-4812-82E2-344DF6C705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23810" y="3140968"/>
            <a:ext cx="3887787" cy="284390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0852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- kleine Typo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xmlns="" id="{43FC905E-B13E-4057-9757-206F1AA497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xmlns="" id="{43FC905E-B13E-4057-9757-206F1AA497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03387"/>
            <a:ext cx="3887788" cy="4281487"/>
          </a:xfrm>
          <a:prstGeom prst="rect">
            <a:avLst/>
          </a:prstGeom>
        </p:spPr>
        <p:txBody>
          <a:bodyPr/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21220" y="1703388"/>
            <a:ext cx="3887788" cy="42814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14951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- kleine Typo 3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D9409EE-D3B9-4AB6-A138-A7F1D7E8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6BE2DD26-788E-4EAA-BB69-C9B221D92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F6663F5-D089-4FA3-AF5F-CEEF4F0FB9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E8D607B0-4040-4E2D-AC6E-588CE40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9750" y="1703388"/>
            <a:ext cx="2488937" cy="42814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20558" y="1703388"/>
            <a:ext cx="2488937" cy="42814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2660" y="1703388"/>
            <a:ext cx="2488937" cy="428148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98917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CYAN 2-spaltig - kleine Ty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rtlCol="0" anchor="t"/>
          <a:lstStyle/>
          <a:p>
            <a:pPr algn="l"/>
            <a:endParaRPr lang="en-GB" sz="1700" dirty="0" smtClean="0">
              <a:solidFill>
                <a:schemeClr val="tx2"/>
              </a:solidFill>
            </a:endParaRPr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Autor, Abteilung</a:t>
            </a:r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 Präsentation &gt; Unterkapitel</a:t>
            </a:r>
            <a:endParaRPr lang="de-DE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03387"/>
            <a:ext cx="3887788" cy="4281487"/>
          </a:xfrm>
          <a:prstGeom prst="rect">
            <a:avLst/>
          </a:prstGeom>
        </p:spPr>
        <p:txBody>
          <a:bodyPr/>
          <a:lstStyle>
            <a:lvl1pPr>
              <a:lnSpc>
                <a:spcPct val="108000"/>
              </a:lnSpc>
              <a:defRPr sz="1100">
                <a:solidFill>
                  <a:schemeClr val="bg1"/>
                </a:solidFill>
              </a:defRPr>
            </a:lvl1pPr>
            <a:lvl2pPr>
              <a:lnSpc>
                <a:spcPct val="108000"/>
              </a:lnSpc>
              <a:defRPr sz="1100">
                <a:solidFill>
                  <a:schemeClr val="bg1"/>
                </a:solidFill>
              </a:defRPr>
            </a:lvl2pPr>
            <a:lvl3pPr marL="84138" indent="-84138">
              <a:lnSpc>
                <a:spcPct val="108000"/>
              </a:lnSpc>
              <a:buClr>
                <a:schemeClr val="tx2"/>
              </a:buClr>
              <a:defRPr sz="1100">
                <a:solidFill>
                  <a:schemeClr val="bg1"/>
                </a:solidFill>
              </a:defRPr>
            </a:lvl3pPr>
            <a:lvl4pPr marL="227013" indent="-141288">
              <a:lnSpc>
                <a:spcPct val="108000"/>
              </a:lnSpc>
              <a:defRPr sz="1100">
                <a:solidFill>
                  <a:schemeClr val="bg1"/>
                </a:solidFill>
              </a:defRPr>
            </a:lvl4pPr>
            <a:lvl5pPr marL="227013" indent="0">
              <a:lnSpc>
                <a:spcPct val="108000"/>
              </a:lnSpc>
              <a:defRPr sz="1100">
                <a:solidFill>
                  <a:schemeClr val="bg1"/>
                </a:solidFill>
              </a:defRPr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21220" y="1703388"/>
            <a:ext cx="3887788" cy="428148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 marL="84138" indent="-84138">
              <a:buClr>
                <a:schemeClr val="tx2"/>
              </a:buClr>
              <a:defRPr sz="1100">
                <a:solidFill>
                  <a:schemeClr val="bg1"/>
                </a:solidFill>
              </a:defRPr>
            </a:lvl3pPr>
            <a:lvl4pPr marL="227013" indent="-141288">
              <a:defRPr sz="1100">
                <a:solidFill>
                  <a:schemeClr val="bg1"/>
                </a:solidFill>
              </a:defRPr>
            </a:lvl4pPr>
            <a:lvl5pPr marL="227013" indent="0">
              <a:defRPr sz="1100">
                <a:solidFill>
                  <a:schemeClr val="bg1"/>
                </a:solidFill>
              </a:defRPr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7990" y="6321958"/>
            <a:ext cx="1125379" cy="22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5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Absp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39750" y="6266446"/>
            <a:ext cx="2029108" cy="365125"/>
          </a:xfrm>
        </p:spPr>
        <p:txBody>
          <a:bodyPr lIns="0"/>
          <a:lstStyle/>
          <a:p>
            <a:r>
              <a:rPr lang="de-DE" dirty="0"/>
              <a:t>www.bayernlb.de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itel 10"/>
          <p:cNvSpPr>
            <a:spLocks noGrp="1"/>
          </p:cNvSpPr>
          <p:nvPr>
            <p:ph type="title"/>
          </p:nvPr>
        </p:nvSpPr>
        <p:spPr>
          <a:xfrm>
            <a:off x="539750" y="1703388"/>
            <a:ext cx="5570538" cy="139160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95000"/>
              </a:lnSpc>
              <a:defRPr sz="28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698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leine Bildplatzh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ADBDBE19-6F73-482B-8EBD-D72D6CDF8C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A7AD3B3-6EF0-40C4-9770-3242AABE0E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49EE9399-0F07-48E0-AB37-D3B2FD85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2" name="Bildplatzhalter 63"/>
          <p:cNvSpPr>
            <a:spLocks noGrp="1"/>
          </p:cNvSpPr>
          <p:nvPr>
            <p:ph type="pic" sz="quarter" idx="13"/>
          </p:nvPr>
        </p:nvSpPr>
        <p:spPr>
          <a:xfrm>
            <a:off x="552355" y="2517557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9" name="Bildplatzhalter 64"/>
          <p:cNvSpPr>
            <a:spLocks noGrp="1"/>
          </p:cNvSpPr>
          <p:nvPr>
            <p:ph type="pic" sz="quarter" idx="14"/>
          </p:nvPr>
        </p:nvSpPr>
        <p:spPr>
          <a:xfrm>
            <a:off x="2191850" y="2517557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0" name="Bildplatzhalter 65"/>
          <p:cNvSpPr>
            <a:spLocks noGrp="1"/>
          </p:cNvSpPr>
          <p:nvPr>
            <p:ph type="pic" sz="quarter" idx="15"/>
          </p:nvPr>
        </p:nvSpPr>
        <p:spPr>
          <a:xfrm>
            <a:off x="3831345" y="2517557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1" name="Bildplatzhalter 66"/>
          <p:cNvSpPr>
            <a:spLocks noGrp="1"/>
          </p:cNvSpPr>
          <p:nvPr>
            <p:ph type="pic" sz="quarter" idx="16"/>
          </p:nvPr>
        </p:nvSpPr>
        <p:spPr>
          <a:xfrm>
            <a:off x="5470840" y="2517557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2" name="Bildplatzhalter 67"/>
          <p:cNvSpPr>
            <a:spLocks noGrp="1"/>
          </p:cNvSpPr>
          <p:nvPr>
            <p:ph type="pic" sz="quarter" idx="17"/>
          </p:nvPr>
        </p:nvSpPr>
        <p:spPr>
          <a:xfrm>
            <a:off x="7110334" y="2517557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3" name="Bildplatzhalter 62"/>
          <p:cNvSpPr>
            <a:spLocks noGrp="1"/>
          </p:cNvSpPr>
          <p:nvPr>
            <p:ph type="pic" sz="quarter" idx="18"/>
          </p:nvPr>
        </p:nvSpPr>
        <p:spPr>
          <a:xfrm>
            <a:off x="3753941" y="1188291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4" name="Bildplatzhalter 68"/>
          <p:cNvSpPr>
            <a:spLocks noGrp="1"/>
          </p:cNvSpPr>
          <p:nvPr>
            <p:ph type="pic" sz="quarter" idx="19"/>
          </p:nvPr>
        </p:nvSpPr>
        <p:spPr>
          <a:xfrm>
            <a:off x="552355" y="3729363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5" name="Bildplatzhalter 69"/>
          <p:cNvSpPr>
            <a:spLocks noGrp="1"/>
          </p:cNvSpPr>
          <p:nvPr>
            <p:ph type="pic" sz="quarter" idx="20"/>
          </p:nvPr>
        </p:nvSpPr>
        <p:spPr>
          <a:xfrm>
            <a:off x="2191850" y="3729363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6" name="Bildplatzhalter 70"/>
          <p:cNvSpPr>
            <a:spLocks noGrp="1"/>
          </p:cNvSpPr>
          <p:nvPr>
            <p:ph type="pic" sz="quarter" idx="21"/>
          </p:nvPr>
        </p:nvSpPr>
        <p:spPr>
          <a:xfrm>
            <a:off x="3831345" y="3729363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7" name="Bildplatzhalter 71"/>
          <p:cNvSpPr>
            <a:spLocks noGrp="1"/>
          </p:cNvSpPr>
          <p:nvPr>
            <p:ph type="pic" sz="quarter" idx="22"/>
          </p:nvPr>
        </p:nvSpPr>
        <p:spPr>
          <a:xfrm>
            <a:off x="5470840" y="3729363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8" name="Bildplatzhalter 72"/>
          <p:cNvSpPr>
            <a:spLocks noGrp="1"/>
          </p:cNvSpPr>
          <p:nvPr>
            <p:ph type="pic" sz="quarter" idx="23"/>
          </p:nvPr>
        </p:nvSpPr>
        <p:spPr>
          <a:xfrm>
            <a:off x="7110334" y="3729363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9" name="Bildplatzhalter 73"/>
          <p:cNvSpPr>
            <a:spLocks noGrp="1"/>
          </p:cNvSpPr>
          <p:nvPr>
            <p:ph type="pic" sz="quarter" idx="24"/>
          </p:nvPr>
        </p:nvSpPr>
        <p:spPr>
          <a:xfrm>
            <a:off x="552355" y="4941168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0" name="Bildplatzhalter 74"/>
          <p:cNvSpPr>
            <a:spLocks noGrp="1"/>
          </p:cNvSpPr>
          <p:nvPr>
            <p:ph type="pic" sz="quarter" idx="25"/>
          </p:nvPr>
        </p:nvSpPr>
        <p:spPr>
          <a:xfrm>
            <a:off x="2191850" y="4941168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1" name="Bildplatzhalter 75"/>
          <p:cNvSpPr>
            <a:spLocks noGrp="1"/>
          </p:cNvSpPr>
          <p:nvPr>
            <p:ph type="pic" sz="quarter" idx="26"/>
          </p:nvPr>
        </p:nvSpPr>
        <p:spPr>
          <a:xfrm>
            <a:off x="3831345" y="4941168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2" name="Bildplatzhalter 76"/>
          <p:cNvSpPr>
            <a:spLocks noGrp="1"/>
          </p:cNvSpPr>
          <p:nvPr>
            <p:ph type="pic" sz="quarter" idx="27"/>
          </p:nvPr>
        </p:nvSpPr>
        <p:spPr>
          <a:xfrm>
            <a:off x="5470840" y="4941168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3" name="Bildplatzhalter 77"/>
          <p:cNvSpPr>
            <a:spLocks noGrp="1"/>
          </p:cNvSpPr>
          <p:nvPr>
            <p:ph type="pic" sz="quarter" idx="28"/>
          </p:nvPr>
        </p:nvSpPr>
        <p:spPr>
          <a:xfrm>
            <a:off x="7110334" y="4941168"/>
            <a:ext cx="576000" cy="792000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29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75915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100 Proz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Diagrammplatzhalter"/>
          <p:cNvSpPr>
            <a:spLocks noGrp="1"/>
          </p:cNvSpPr>
          <p:nvPr>
            <p:ph type="chart" sz="quarter" idx="14"/>
          </p:nvPr>
        </p:nvSpPr>
        <p:spPr>
          <a:xfrm>
            <a:off x="539750" y="2078054"/>
            <a:ext cx="8072438" cy="3909996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9" name="Textplatzhalter"/>
          <p:cNvSpPr>
            <a:spLocks noGrp="1"/>
          </p:cNvSpPr>
          <p:nvPr>
            <p:ph type="body" sz="quarter" idx="13"/>
          </p:nvPr>
        </p:nvSpPr>
        <p:spPr>
          <a:xfrm>
            <a:off x="539750" y="1703388"/>
            <a:ext cx="807243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3" name="Titel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3269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xmlns="" id="{43FC905E-B13E-4057-9757-206F1AA497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ußzeilenplatzhal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2"/>
          </p:nvPr>
        </p:nvSpPr>
        <p:spPr>
          <a:xfrm>
            <a:off x="4721225" y="2078729"/>
            <a:ext cx="3889375" cy="39093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5" name="Diagrammplatzhalter 1"/>
          <p:cNvSpPr>
            <a:spLocks noGrp="1"/>
          </p:cNvSpPr>
          <p:nvPr>
            <p:ph type="chart" sz="quarter" idx="21"/>
          </p:nvPr>
        </p:nvSpPr>
        <p:spPr>
          <a:xfrm>
            <a:off x="539750" y="2078729"/>
            <a:ext cx="3887788" cy="39093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21220" y="1703388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39750" y="1703387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125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itel zweizeilig Co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9" name="Bildplatzhalter 2">
            <a:extLst>
              <a:ext uri="{FF2B5EF4-FFF2-40B4-BE49-F238E27FC236}">
                <a16:creationId xmlns:a16="http://schemas.microsoft.com/office/drawing/2014/main" xmlns="" id="{74BA588A-F0A5-4FC0-8150-047ED4A849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8032" y="877593"/>
            <a:ext cx="6624000" cy="2520000"/>
          </a:xfrm>
          <a:solidFill>
            <a:schemeClr val="accent1"/>
          </a:solidFill>
          <a:ln w="63500">
            <a:solidFill>
              <a:schemeClr val="bg1"/>
            </a:solidFill>
          </a:ln>
        </p:spPr>
        <p:txBody>
          <a:bodyPr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0" name="Rechteck Logo Kunde"/>
          <p:cNvSpPr/>
          <p:nvPr userDrawn="1"/>
        </p:nvSpPr>
        <p:spPr>
          <a:xfrm>
            <a:off x="5325421" y="2589281"/>
            <a:ext cx="1882710" cy="839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Bildplatzhalter Logo Kunde"/>
          <p:cNvSpPr>
            <a:spLocks noGrp="1"/>
          </p:cNvSpPr>
          <p:nvPr>
            <p:ph type="pic" sz="quarter" idx="16"/>
          </p:nvPr>
        </p:nvSpPr>
        <p:spPr>
          <a:xfrm>
            <a:off x="5566721" y="2792481"/>
            <a:ext cx="1447800" cy="5016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6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2" name="Titel"/>
          <p:cNvSpPr>
            <a:spLocks noGrp="1"/>
          </p:cNvSpPr>
          <p:nvPr>
            <p:ph type="title"/>
          </p:nvPr>
        </p:nvSpPr>
        <p:spPr>
          <a:xfrm>
            <a:off x="902149" y="1133114"/>
            <a:ext cx="5562151" cy="13941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ts val="4400"/>
              </a:lnSpc>
              <a:defRPr sz="40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7" name="Textplatzhalter Datum"/>
          <p:cNvSpPr>
            <a:spLocks noGrp="1"/>
          </p:cNvSpPr>
          <p:nvPr>
            <p:ph type="body" sz="quarter" idx="15" hasCustomPrompt="1"/>
          </p:nvPr>
        </p:nvSpPr>
        <p:spPr>
          <a:xfrm>
            <a:off x="902149" y="2927034"/>
            <a:ext cx="5933373" cy="3813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dirty="0"/>
              <a:t>Ort der Veranstaltung, XX. Monat 20XX</a:t>
            </a:r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254" y="6255208"/>
            <a:ext cx="1499616" cy="2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r, Abteilung"/>
          <p:cNvSpPr>
            <a:spLocks noGrp="1"/>
          </p:cNvSpPr>
          <p:nvPr>
            <p:ph type="dt" sz="half" idx="2"/>
          </p:nvPr>
        </p:nvSpPr>
        <p:spPr>
          <a:xfrm>
            <a:off x="906463" y="6242222"/>
            <a:ext cx="1599462" cy="365125"/>
          </a:xfrm>
          <a:prstGeom prst="rect">
            <a:avLst/>
          </a:prstGeom>
        </p:spPr>
        <p:txBody>
          <a:bodyPr lIns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Autor, Abteilung </a:t>
            </a:r>
          </a:p>
        </p:txBody>
      </p:sp>
    </p:spTree>
    <p:extLst>
      <p:ext uri="{BB962C8B-B14F-4D97-AF65-F5344CB8AC3E}">
        <p14:creationId xmlns:p14="http://schemas.microsoft.com/office/powerpoint/2010/main" val="19408690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2-spaltig 4 Grafi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xmlns="" id="{43FC905E-B13E-4057-9757-206F1AA497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ußzeilenplatzhalt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6" name="Datumsplatzhalt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8" name="Foliennummernplatzhalt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9" name="Diagrammplatzhalter 4"/>
          <p:cNvSpPr>
            <a:spLocks noGrp="1"/>
          </p:cNvSpPr>
          <p:nvPr>
            <p:ph type="chart" sz="quarter" idx="26"/>
          </p:nvPr>
        </p:nvSpPr>
        <p:spPr>
          <a:xfrm>
            <a:off x="4721225" y="4275138"/>
            <a:ext cx="3889375" cy="1713138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8" name="Diagrammplatzhalter 3"/>
          <p:cNvSpPr>
            <a:spLocks noGrp="1"/>
          </p:cNvSpPr>
          <p:nvPr>
            <p:ph type="chart" sz="quarter" idx="25"/>
          </p:nvPr>
        </p:nvSpPr>
        <p:spPr>
          <a:xfrm>
            <a:off x="539750" y="4275138"/>
            <a:ext cx="3887788" cy="1713138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2"/>
          </p:nvPr>
        </p:nvSpPr>
        <p:spPr>
          <a:xfrm>
            <a:off x="4721225" y="2078730"/>
            <a:ext cx="3889375" cy="1713138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5" name="Diagrammplatzhalter 1"/>
          <p:cNvSpPr>
            <a:spLocks noGrp="1"/>
          </p:cNvSpPr>
          <p:nvPr>
            <p:ph type="chart" sz="quarter" idx="21"/>
          </p:nvPr>
        </p:nvSpPr>
        <p:spPr>
          <a:xfrm>
            <a:off x="539750" y="2078730"/>
            <a:ext cx="3887788" cy="1713138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21220" y="3899796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23"/>
          </p:nvPr>
        </p:nvSpPr>
        <p:spPr>
          <a:xfrm>
            <a:off x="539750" y="3899795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xmlns="" id="{A6CE6D04-17F8-452A-89D9-05BAC171EBE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21220" y="1703388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39750" y="1703387"/>
            <a:ext cx="3887788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8000"/>
              </a:lnSpc>
              <a:defRPr sz="1100"/>
            </a:lvl1pPr>
            <a:lvl2pPr>
              <a:lnSpc>
                <a:spcPct val="108000"/>
              </a:lnSpc>
              <a:defRPr sz="1100"/>
            </a:lvl2pPr>
            <a:lvl3pPr marL="84138" indent="-84138">
              <a:lnSpc>
                <a:spcPct val="108000"/>
              </a:lnSpc>
              <a:defRPr sz="1100"/>
            </a:lvl3pPr>
            <a:lvl4pPr marL="227013" indent="-141288">
              <a:lnSpc>
                <a:spcPct val="108000"/>
              </a:lnSpc>
              <a:defRPr sz="1100"/>
            </a:lvl4pPr>
            <a:lvl5pPr marL="227013" indent="0">
              <a:lnSpc>
                <a:spcPct val="108000"/>
              </a:lnSpc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62358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3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">
            <a:extLst>
              <a:ext uri="{FF2B5EF4-FFF2-40B4-BE49-F238E27FC236}">
                <a16:creationId xmlns:a16="http://schemas.microsoft.com/office/drawing/2014/main" xmlns="" id="{6BE2DD26-788E-4EAA-BB69-C9B221D92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">
            <a:extLst>
              <a:ext uri="{FF2B5EF4-FFF2-40B4-BE49-F238E27FC236}">
                <a16:creationId xmlns:a16="http://schemas.microsoft.com/office/drawing/2014/main" xmlns="" id="{6F6663F5-D089-4FA3-AF5F-CEEF4F0FB9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xmlns="" id="{E8D607B0-4040-4E2D-AC6E-588CE40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Diagrammplatzhalter 3"/>
          <p:cNvSpPr>
            <a:spLocks noGrp="1"/>
          </p:cNvSpPr>
          <p:nvPr>
            <p:ph type="chart" sz="quarter" idx="24"/>
          </p:nvPr>
        </p:nvSpPr>
        <p:spPr>
          <a:xfrm>
            <a:off x="6122988" y="2078055"/>
            <a:ext cx="2486025" cy="3909996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3"/>
          </p:nvPr>
        </p:nvSpPr>
        <p:spPr>
          <a:xfrm>
            <a:off x="3317875" y="2078055"/>
            <a:ext cx="2492375" cy="3909996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8" name="Diagrammplatzhalter 1"/>
          <p:cNvSpPr>
            <a:spLocks noGrp="1"/>
          </p:cNvSpPr>
          <p:nvPr>
            <p:ph type="chart" sz="quarter" idx="22"/>
          </p:nvPr>
        </p:nvSpPr>
        <p:spPr>
          <a:xfrm>
            <a:off x="539750" y="2078055"/>
            <a:ext cx="2490788" cy="3909996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660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20558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9750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" name="Titel">
            <a:extLst>
              <a:ext uri="{FF2B5EF4-FFF2-40B4-BE49-F238E27FC236}">
                <a16:creationId xmlns:a16="http://schemas.microsoft.com/office/drawing/2014/main" xmlns="" id="{DD9409EE-D3B9-4AB6-A138-A7F1D7E8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5388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3-Spaltig 6 Grafi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">
            <a:extLst>
              <a:ext uri="{FF2B5EF4-FFF2-40B4-BE49-F238E27FC236}">
                <a16:creationId xmlns:a16="http://schemas.microsoft.com/office/drawing/2014/main" xmlns="" id="{6BE2DD26-788E-4EAA-BB69-C9B221D92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">
            <a:extLst>
              <a:ext uri="{FF2B5EF4-FFF2-40B4-BE49-F238E27FC236}">
                <a16:creationId xmlns:a16="http://schemas.microsoft.com/office/drawing/2014/main" xmlns="" id="{6F6663F5-D089-4FA3-AF5F-CEEF4F0FB9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xmlns="" id="{E8D607B0-4040-4E2D-AC6E-588CE40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Diagrammplatzhalter 6"/>
          <p:cNvSpPr>
            <a:spLocks noGrp="1"/>
          </p:cNvSpPr>
          <p:nvPr>
            <p:ph type="chart" sz="quarter" idx="33"/>
          </p:nvPr>
        </p:nvSpPr>
        <p:spPr>
          <a:xfrm>
            <a:off x="6122988" y="4266085"/>
            <a:ext cx="2486025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9" name="Diagrammplatzhalter 5"/>
          <p:cNvSpPr>
            <a:spLocks noGrp="1"/>
          </p:cNvSpPr>
          <p:nvPr>
            <p:ph type="chart" sz="quarter" idx="34"/>
          </p:nvPr>
        </p:nvSpPr>
        <p:spPr>
          <a:xfrm>
            <a:off x="3317875" y="4266085"/>
            <a:ext cx="2492375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0" name="Diagrammplatzhalter 4"/>
          <p:cNvSpPr>
            <a:spLocks noGrp="1"/>
          </p:cNvSpPr>
          <p:nvPr>
            <p:ph type="chart" sz="quarter" idx="35"/>
          </p:nvPr>
        </p:nvSpPr>
        <p:spPr>
          <a:xfrm>
            <a:off x="539750" y="4266085"/>
            <a:ext cx="2490788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4" name="Diagrammplatzhalter 3"/>
          <p:cNvSpPr>
            <a:spLocks noGrp="1"/>
          </p:cNvSpPr>
          <p:nvPr>
            <p:ph type="chart" sz="quarter" idx="24"/>
          </p:nvPr>
        </p:nvSpPr>
        <p:spPr>
          <a:xfrm>
            <a:off x="6122988" y="2078055"/>
            <a:ext cx="2486025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3"/>
          </p:nvPr>
        </p:nvSpPr>
        <p:spPr>
          <a:xfrm>
            <a:off x="3317875" y="2078055"/>
            <a:ext cx="2492375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8" name="Diagrammplatzhalter 1"/>
          <p:cNvSpPr>
            <a:spLocks noGrp="1"/>
          </p:cNvSpPr>
          <p:nvPr>
            <p:ph type="chart" sz="quarter" idx="22"/>
          </p:nvPr>
        </p:nvSpPr>
        <p:spPr>
          <a:xfrm>
            <a:off x="539750" y="2078055"/>
            <a:ext cx="2490788" cy="1713812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122660" y="389141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2" name="Textplatzhalter 5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320558" y="389141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39750" y="389141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660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20558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9750" y="1703388"/>
            <a:ext cx="2488937" cy="36561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" name="Titel">
            <a:extLst>
              <a:ext uri="{FF2B5EF4-FFF2-40B4-BE49-F238E27FC236}">
                <a16:creationId xmlns:a16="http://schemas.microsoft.com/office/drawing/2014/main" xmlns="" id="{DD9409EE-D3B9-4AB6-A138-A7F1D7E8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436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">
            <a:extLst>
              <a:ext uri="{FF2B5EF4-FFF2-40B4-BE49-F238E27FC236}">
                <a16:creationId xmlns:a16="http://schemas.microsoft.com/office/drawing/2014/main" xmlns="" id="{6BE2DD26-788E-4EAA-BB69-C9B221D92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">
            <a:extLst>
              <a:ext uri="{FF2B5EF4-FFF2-40B4-BE49-F238E27FC236}">
                <a16:creationId xmlns:a16="http://schemas.microsoft.com/office/drawing/2014/main" xmlns="" id="{6F6663F5-D089-4FA3-AF5F-CEEF4F0FB9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xmlns="" id="{E8D607B0-4040-4E2D-AC6E-588CE40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0" name="Diagrammplatzhalter 4"/>
          <p:cNvSpPr>
            <a:spLocks noGrp="1"/>
          </p:cNvSpPr>
          <p:nvPr>
            <p:ph type="chart" sz="quarter" idx="26"/>
          </p:nvPr>
        </p:nvSpPr>
        <p:spPr>
          <a:xfrm>
            <a:off x="6807200" y="2081229"/>
            <a:ext cx="1803400" cy="39068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4" name="Diagrammplatzhalter 3"/>
          <p:cNvSpPr>
            <a:spLocks noGrp="1"/>
          </p:cNvSpPr>
          <p:nvPr>
            <p:ph type="chart" sz="quarter" idx="24"/>
          </p:nvPr>
        </p:nvSpPr>
        <p:spPr>
          <a:xfrm>
            <a:off x="4718048" y="2081229"/>
            <a:ext cx="1801811" cy="39068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3"/>
          </p:nvPr>
        </p:nvSpPr>
        <p:spPr>
          <a:xfrm>
            <a:off x="2628897" y="2081229"/>
            <a:ext cx="1801813" cy="39068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8" name="Diagrammplatzhalter 1"/>
          <p:cNvSpPr>
            <a:spLocks noGrp="1"/>
          </p:cNvSpPr>
          <p:nvPr>
            <p:ph type="chart" sz="quarter" idx="22"/>
          </p:nvPr>
        </p:nvSpPr>
        <p:spPr>
          <a:xfrm>
            <a:off x="539750" y="2081229"/>
            <a:ext cx="1801811" cy="3906821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25"/>
          </p:nvPr>
        </p:nvSpPr>
        <p:spPr>
          <a:xfrm>
            <a:off x="6807195" y="1706563"/>
            <a:ext cx="1801813" cy="365613"/>
          </a:xfr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8048" y="1706563"/>
            <a:ext cx="1801812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28897" y="1706563"/>
            <a:ext cx="1801815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9750" y="1703388"/>
            <a:ext cx="1801811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41115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Grafikfolie - 4-Spaltig 8 Grafi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">
            <a:extLst>
              <a:ext uri="{FF2B5EF4-FFF2-40B4-BE49-F238E27FC236}">
                <a16:creationId xmlns:a16="http://schemas.microsoft.com/office/drawing/2014/main" xmlns="" id="{6BE2DD26-788E-4EAA-BB69-C9B221D92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">
            <a:extLst>
              <a:ext uri="{FF2B5EF4-FFF2-40B4-BE49-F238E27FC236}">
                <a16:creationId xmlns:a16="http://schemas.microsoft.com/office/drawing/2014/main" xmlns="" id="{6F6663F5-D089-4FA3-AF5F-CEEF4F0FB9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xmlns="" id="{E8D607B0-4040-4E2D-AC6E-588CE40B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7" name="Diagrammplatzhalter 8"/>
          <p:cNvSpPr>
            <a:spLocks noGrp="1"/>
          </p:cNvSpPr>
          <p:nvPr>
            <p:ph type="chart" sz="quarter" idx="34"/>
          </p:nvPr>
        </p:nvSpPr>
        <p:spPr>
          <a:xfrm>
            <a:off x="6807200" y="4266085"/>
            <a:ext cx="1803400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25" name="Diagrammplatzhalter 7"/>
          <p:cNvSpPr>
            <a:spLocks noGrp="1"/>
          </p:cNvSpPr>
          <p:nvPr>
            <p:ph type="chart" sz="quarter" idx="32"/>
          </p:nvPr>
        </p:nvSpPr>
        <p:spPr>
          <a:xfrm>
            <a:off x="4718048" y="4266085"/>
            <a:ext cx="1801811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4" name="Diagrammplatzhalter 6"/>
          <p:cNvSpPr>
            <a:spLocks noGrp="1"/>
          </p:cNvSpPr>
          <p:nvPr>
            <p:ph type="chart" sz="quarter" idx="31"/>
          </p:nvPr>
        </p:nvSpPr>
        <p:spPr>
          <a:xfrm>
            <a:off x="2628897" y="4266085"/>
            <a:ext cx="1801813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3" name="Diagrammplatzhalter 5"/>
          <p:cNvSpPr>
            <a:spLocks noGrp="1"/>
          </p:cNvSpPr>
          <p:nvPr>
            <p:ph type="chart" sz="quarter" idx="30"/>
          </p:nvPr>
        </p:nvSpPr>
        <p:spPr>
          <a:xfrm>
            <a:off x="539750" y="4266085"/>
            <a:ext cx="1801811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0" name="Diagrammplatzhalter 4"/>
          <p:cNvSpPr>
            <a:spLocks noGrp="1"/>
          </p:cNvSpPr>
          <p:nvPr>
            <p:ph type="chart" sz="quarter" idx="26"/>
          </p:nvPr>
        </p:nvSpPr>
        <p:spPr>
          <a:xfrm>
            <a:off x="6807200" y="2078954"/>
            <a:ext cx="1803400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4" name="Diagrammplatzhalter 3"/>
          <p:cNvSpPr>
            <a:spLocks noGrp="1"/>
          </p:cNvSpPr>
          <p:nvPr>
            <p:ph type="chart" sz="quarter" idx="24"/>
          </p:nvPr>
        </p:nvSpPr>
        <p:spPr>
          <a:xfrm>
            <a:off x="4718048" y="2078954"/>
            <a:ext cx="1801811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12" name="Diagrammplatzhalter 2"/>
          <p:cNvSpPr>
            <a:spLocks noGrp="1"/>
          </p:cNvSpPr>
          <p:nvPr>
            <p:ph type="chart" sz="quarter" idx="23"/>
          </p:nvPr>
        </p:nvSpPr>
        <p:spPr>
          <a:xfrm>
            <a:off x="2628897" y="2078954"/>
            <a:ext cx="1801813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8" name="Diagrammplatzhalter 1"/>
          <p:cNvSpPr>
            <a:spLocks noGrp="1"/>
          </p:cNvSpPr>
          <p:nvPr>
            <p:ph type="chart" sz="quarter" idx="22"/>
          </p:nvPr>
        </p:nvSpPr>
        <p:spPr>
          <a:xfrm>
            <a:off x="539750" y="2078954"/>
            <a:ext cx="1801811" cy="1712913"/>
          </a:xfrm>
        </p:spPr>
        <p:txBody>
          <a:bodyPr/>
          <a:lstStyle>
            <a:lvl1pPr>
              <a:defRPr sz="900"/>
            </a:lvl1pPr>
          </a:lstStyle>
          <a:p>
            <a:r>
              <a:rPr lang="de-DE" smtClean="0"/>
              <a:t>Diagramm durch Klicken auf Symbol hinzufügen</a:t>
            </a:r>
            <a:endParaRPr lang="de-DE"/>
          </a:p>
        </p:txBody>
      </p:sp>
      <p:sp>
        <p:nvSpPr>
          <p:cNvPr id="26" name="Textplatzhalter 8"/>
          <p:cNvSpPr>
            <a:spLocks noGrp="1"/>
          </p:cNvSpPr>
          <p:nvPr>
            <p:ph type="body" sz="quarter" idx="33"/>
          </p:nvPr>
        </p:nvSpPr>
        <p:spPr>
          <a:xfrm>
            <a:off x="6807195" y="3893694"/>
            <a:ext cx="1801813" cy="365613"/>
          </a:xfr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2" name="Textplatzhalter 7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718048" y="3893694"/>
            <a:ext cx="1801812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628897" y="3893694"/>
            <a:ext cx="1801815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9750" y="3890519"/>
            <a:ext cx="1801811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25"/>
          </p:nvPr>
        </p:nvSpPr>
        <p:spPr>
          <a:xfrm>
            <a:off x="6807195" y="1706563"/>
            <a:ext cx="1801813" cy="365613"/>
          </a:xfrm>
        </p:spPr>
        <p:txBody>
          <a:bodyPr>
            <a:spAutoFit/>
          </a:bodyPr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xmlns="" id="{3505D2DB-76BC-4A99-8013-BDAC70F8FB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8048" y="1706563"/>
            <a:ext cx="1801812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xmlns="" id="{EB3D6E65-D2A3-4AB9-BE21-D09C5296EF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28897" y="1706563"/>
            <a:ext cx="1801815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xmlns="" id="{2F9AF1E1-2C30-4EFD-8EEF-BF4349598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9750" y="1703388"/>
            <a:ext cx="1801811" cy="3656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/>
            </a:lvl1pPr>
            <a:lvl2pPr>
              <a:defRPr sz="1100"/>
            </a:lvl2pPr>
            <a:lvl3pPr marL="84138" indent="-84138">
              <a:defRPr sz="1100"/>
            </a:lvl3pPr>
            <a:lvl4pPr marL="227013" indent="-141288">
              <a:defRPr sz="1100"/>
            </a:lvl4pPr>
            <a:lvl5pPr marL="227013" indent="0">
              <a:defRPr sz="1100"/>
            </a:lvl5pPr>
            <a:lvl6pPr marL="227013" indent="0">
              <a:lnSpc>
                <a:spcPct val="108000"/>
              </a:lnSpc>
              <a:defRPr sz="1100"/>
            </a:lvl6pPr>
            <a:lvl7pPr marL="227013" indent="0">
              <a:lnSpc>
                <a:spcPct val="108000"/>
              </a:lnSpc>
              <a:defRPr sz="1100"/>
            </a:lvl7pPr>
            <a:lvl8pPr marL="227013" indent="0">
              <a:lnSpc>
                <a:spcPct val="108000"/>
              </a:lnSpc>
              <a:defRPr sz="1100"/>
            </a:lvl8pPr>
            <a:lvl9pPr marL="227013" indent="0">
              <a:lnSpc>
                <a:spcPct val="108000"/>
              </a:lnSpc>
              <a:defRPr sz="1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28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06395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 Zeichnungslinien (Master-In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3117CA3-D032-4FA1-BDEA-FBFE0EBDD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ADBDBE19-6F73-482B-8EBD-D72D6CDF8C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A7AD3B3-6EF0-40C4-9770-3242AABE0E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49EE9399-0F07-48E0-AB37-D3B2FD85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xmlns="" id="{6B12C055-0BA0-4C39-9327-9198C0086E05}"/>
              </a:ext>
            </a:extLst>
          </p:cNvPr>
          <p:cNvGrpSpPr/>
          <p:nvPr userDrawn="1"/>
        </p:nvGrpSpPr>
        <p:grpSpPr>
          <a:xfrm>
            <a:off x="539700" y="6947560"/>
            <a:ext cx="8069313" cy="381000"/>
            <a:chOff x="539700" y="-480392"/>
            <a:chExt cx="8069313" cy="381000"/>
          </a:xfrm>
        </p:grpSpPr>
        <p:cxnSp>
          <p:nvCxnSpPr>
            <p:cNvPr id="7" name="Gerade Verbindung 95">
              <a:extLst>
                <a:ext uri="{FF2B5EF4-FFF2-40B4-BE49-F238E27FC236}">
                  <a16:creationId xmlns:a16="http://schemas.microsoft.com/office/drawing/2014/main" xmlns="" id="{615B3E9C-834D-48CE-8253-838B96AA451A}"/>
                </a:ext>
              </a:extLst>
            </p:cNvPr>
            <p:cNvCxnSpPr/>
            <p:nvPr userDrawn="1"/>
          </p:nvCxnSpPr>
          <p:spPr>
            <a:xfrm rot="5400000">
              <a:off x="8418513" y="-289892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96">
              <a:extLst>
                <a:ext uri="{FF2B5EF4-FFF2-40B4-BE49-F238E27FC236}">
                  <a16:creationId xmlns:a16="http://schemas.microsoft.com/office/drawing/2014/main" xmlns="" id="{F12512BD-D19C-4FF6-918F-A9E379651FFC}"/>
                </a:ext>
              </a:extLst>
            </p:cNvPr>
            <p:cNvCxnSpPr/>
            <p:nvPr userDrawn="1"/>
          </p:nvCxnSpPr>
          <p:spPr>
            <a:xfrm rot="5400000">
              <a:off x="349200" y="-289892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xmlns="" id="{E42E3742-BD62-4EFF-8788-D7F5FC2FA47E}"/>
                </a:ext>
              </a:extLst>
            </p:cNvPr>
            <p:cNvGrpSpPr/>
            <p:nvPr userDrawn="1"/>
          </p:nvGrpSpPr>
          <p:grpSpPr>
            <a:xfrm>
              <a:off x="1630500" y="-480392"/>
              <a:ext cx="288000" cy="381000"/>
              <a:chOff x="1630500" y="-480392"/>
              <a:chExt cx="288000" cy="381000"/>
            </a:xfrm>
          </p:grpSpPr>
          <p:cxnSp>
            <p:nvCxnSpPr>
              <p:cNvPr id="22" name="Gerade Verbindung 110">
                <a:extLst>
                  <a:ext uri="{FF2B5EF4-FFF2-40B4-BE49-F238E27FC236}">
                    <a16:creationId xmlns:a16="http://schemas.microsoft.com/office/drawing/2014/main" xmlns="" id="{BFB38B85-202F-4B30-9519-F04790188E20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111">
                <a:extLst>
                  <a:ext uri="{FF2B5EF4-FFF2-40B4-BE49-F238E27FC236}">
                    <a16:creationId xmlns:a16="http://schemas.microsoft.com/office/drawing/2014/main" xmlns="" id="{FA34644A-88FF-4C12-9BD3-4E7BB6BA9595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xmlns="" id="{442B5E59-AFF8-452B-81CA-6BDB63F964BD}"/>
                </a:ext>
              </a:extLst>
            </p:cNvPr>
            <p:cNvGrpSpPr/>
            <p:nvPr userDrawn="1"/>
          </p:nvGrpSpPr>
          <p:grpSpPr>
            <a:xfrm>
              <a:off x="3028942" y="-480392"/>
              <a:ext cx="288000" cy="381000"/>
              <a:chOff x="1630500" y="-480392"/>
              <a:chExt cx="288000" cy="381000"/>
            </a:xfrm>
          </p:grpSpPr>
          <p:cxnSp>
            <p:nvCxnSpPr>
              <p:cNvPr id="20" name="Gerade Verbindung 108">
                <a:extLst>
                  <a:ext uri="{FF2B5EF4-FFF2-40B4-BE49-F238E27FC236}">
                    <a16:creationId xmlns:a16="http://schemas.microsoft.com/office/drawing/2014/main" xmlns="" id="{B18BA6E5-1805-4453-AAFD-72B27AEAB080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109">
                <a:extLst>
                  <a:ext uri="{FF2B5EF4-FFF2-40B4-BE49-F238E27FC236}">
                    <a16:creationId xmlns:a16="http://schemas.microsoft.com/office/drawing/2014/main" xmlns="" id="{36F89160-6E51-47DB-BC12-2E392011190E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xmlns="" id="{CA1561DF-73D6-4D20-A24C-ECDDE9BC4528}"/>
                </a:ext>
              </a:extLst>
            </p:cNvPr>
            <p:cNvGrpSpPr/>
            <p:nvPr userDrawn="1"/>
          </p:nvGrpSpPr>
          <p:grpSpPr>
            <a:xfrm>
              <a:off x="4427384" y="-480392"/>
              <a:ext cx="288000" cy="381000"/>
              <a:chOff x="1630500" y="-480392"/>
              <a:chExt cx="288000" cy="381000"/>
            </a:xfrm>
          </p:grpSpPr>
          <p:cxnSp>
            <p:nvCxnSpPr>
              <p:cNvPr id="18" name="Gerade Verbindung 106">
                <a:extLst>
                  <a:ext uri="{FF2B5EF4-FFF2-40B4-BE49-F238E27FC236}">
                    <a16:creationId xmlns:a16="http://schemas.microsoft.com/office/drawing/2014/main" xmlns="" id="{696C684E-6F62-4989-8353-00D4E3D16170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107">
                <a:extLst>
                  <a:ext uri="{FF2B5EF4-FFF2-40B4-BE49-F238E27FC236}">
                    <a16:creationId xmlns:a16="http://schemas.microsoft.com/office/drawing/2014/main" xmlns="" id="{46EC9D29-44B3-4B18-9B77-A729895D1BF6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xmlns="" id="{E801B770-E351-4682-8DAC-7639C5F14B97}"/>
                </a:ext>
              </a:extLst>
            </p:cNvPr>
            <p:cNvGrpSpPr/>
            <p:nvPr userDrawn="1"/>
          </p:nvGrpSpPr>
          <p:grpSpPr>
            <a:xfrm>
              <a:off x="5825826" y="-480392"/>
              <a:ext cx="288000" cy="381000"/>
              <a:chOff x="1630500" y="-480392"/>
              <a:chExt cx="288000" cy="381000"/>
            </a:xfrm>
          </p:grpSpPr>
          <p:cxnSp>
            <p:nvCxnSpPr>
              <p:cNvPr id="16" name="Gerade Verbindung 104">
                <a:extLst>
                  <a:ext uri="{FF2B5EF4-FFF2-40B4-BE49-F238E27FC236}">
                    <a16:creationId xmlns:a16="http://schemas.microsoft.com/office/drawing/2014/main" xmlns="" id="{F1EFFFE8-D668-4D78-A852-4C14BC98A828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105">
                <a:extLst>
                  <a:ext uri="{FF2B5EF4-FFF2-40B4-BE49-F238E27FC236}">
                    <a16:creationId xmlns:a16="http://schemas.microsoft.com/office/drawing/2014/main" xmlns="" id="{568984A2-A616-4F3D-AB15-A326110EA278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xmlns="" id="{0C9D4F70-ACB7-49F5-94D0-1D616322BB9A}"/>
                </a:ext>
              </a:extLst>
            </p:cNvPr>
            <p:cNvGrpSpPr/>
            <p:nvPr userDrawn="1"/>
          </p:nvGrpSpPr>
          <p:grpSpPr>
            <a:xfrm>
              <a:off x="7224269" y="-480392"/>
              <a:ext cx="288000" cy="381000"/>
              <a:chOff x="1630500" y="-480392"/>
              <a:chExt cx="288000" cy="381000"/>
            </a:xfrm>
          </p:grpSpPr>
          <p:cxnSp>
            <p:nvCxnSpPr>
              <p:cNvPr id="14" name="Gerade Verbindung 102">
                <a:extLst>
                  <a:ext uri="{FF2B5EF4-FFF2-40B4-BE49-F238E27FC236}">
                    <a16:creationId xmlns:a16="http://schemas.microsoft.com/office/drawing/2014/main" xmlns="" id="{657D0742-46BE-4C7C-9A4D-B0345B638840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03">
                <a:extLst>
                  <a:ext uri="{FF2B5EF4-FFF2-40B4-BE49-F238E27FC236}">
                    <a16:creationId xmlns:a16="http://schemas.microsoft.com/office/drawing/2014/main" xmlns="" id="{40734666-C0CF-4D42-A101-F4ED7AD5EA14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xmlns="" id="{A71C6073-29D6-4EE1-91AC-170A5205A5E9}"/>
              </a:ext>
            </a:extLst>
          </p:cNvPr>
          <p:cNvGrpSpPr/>
          <p:nvPr userDrawn="1"/>
        </p:nvGrpSpPr>
        <p:grpSpPr>
          <a:xfrm>
            <a:off x="9214924" y="488541"/>
            <a:ext cx="381000" cy="5494474"/>
            <a:chOff x="-561528" y="488541"/>
            <a:chExt cx="381000" cy="5494474"/>
          </a:xfrm>
        </p:grpSpPr>
        <p:cxnSp>
          <p:nvCxnSpPr>
            <p:cNvPr id="25" name="Gerade Verbindung 57">
              <a:extLst>
                <a:ext uri="{FF2B5EF4-FFF2-40B4-BE49-F238E27FC236}">
                  <a16:creationId xmlns:a16="http://schemas.microsoft.com/office/drawing/2014/main" xmlns="" id="{A2417CC8-3A21-478B-A3C9-05C8876C7D56}"/>
                </a:ext>
              </a:extLst>
            </p:cNvPr>
            <p:cNvCxnSpPr/>
            <p:nvPr userDrawn="1"/>
          </p:nvCxnSpPr>
          <p:spPr>
            <a:xfrm>
              <a:off x="-561528" y="488541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xmlns="" id="{69A018B0-93ED-427F-909C-AEB55A3E2B8C}"/>
                </a:ext>
              </a:extLst>
            </p:cNvPr>
            <p:cNvGrpSpPr/>
            <p:nvPr userDrawn="1"/>
          </p:nvGrpSpPr>
          <p:grpSpPr>
            <a:xfrm>
              <a:off x="-561528" y="847452"/>
              <a:ext cx="381000" cy="5135563"/>
              <a:chOff x="-561528" y="844550"/>
              <a:chExt cx="381000" cy="5135563"/>
            </a:xfrm>
          </p:grpSpPr>
          <p:cxnSp>
            <p:nvCxnSpPr>
              <p:cNvPr id="27" name="Gerade Verbindung 59">
                <a:extLst>
                  <a:ext uri="{FF2B5EF4-FFF2-40B4-BE49-F238E27FC236}">
                    <a16:creationId xmlns:a16="http://schemas.microsoft.com/office/drawing/2014/main" xmlns="" id="{80D80155-5033-47FA-BFD0-8A273CC198DC}"/>
                  </a:ext>
                </a:extLst>
              </p:cNvPr>
              <p:cNvCxnSpPr/>
              <p:nvPr userDrawn="1"/>
            </p:nvCxnSpPr>
            <p:spPr>
              <a:xfrm>
                <a:off x="-561528" y="844550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60">
                <a:extLst>
                  <a:ext uri="{FF2B5EF4-FFF2-40B4-BE49-F238E27FC236}">
                    <a16:creationId xmlns:a16="http://schemas.microsoft.com/office/drawing/2014/main" xmlns="" id="{3BE4FF86-E069-46D4-81C2-6D7D461D1AAE}"/>
                  </a:ext>
                </a:extLst>
              </p:cNvPr>
              <p:cNvCxnSpPr/>
              <p:nvPr userDrawn="1"/>
            </p:nvCxnSpPr>
            <p:spPr>
              <a:xfrm>
                <a:off x="-561528" y="1700477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61">
                <a:extLst>
                  <a:ext uri="{FF2B5EF4-FFF2-40B4-BE49-F238E27FC236}">
                    <a16:creationId xmlns:a16="http://schemas.microsoft.com/office/drawing/2014/main" xmlns="" id="{6AEB743C-7653-4402-BB00-071DC22A643F}"/>
                  </a:ext>
                </a:extLst>
              </p:cNvPr>
              <p:cNvCxnSpPr/>
              <p:nvPr userDrawn="1"/>
            </p:nvCxnSpPr>
            <p:spPr>
              <a:xfrm>
                <a:off x="-561528" y="2556404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 Verbindung 62">
                <a:extLst>
                  <a:ext uri="{FF2B5EF4-FFF2-40B4-BE49-F238E27FC236}">
                    <a16:creationId xmlns:a16="http://schemas.microsoft.com/office/drawing/2014/main" xmlns="" id="{B2C177B6-F817-463C-9A3A-B1DD0D185036}"/>
                  </a:ext>
                </a:extLst>
              </p:cNvPr>
              <p:cNvCxnSpPr/>
              <p:nvPr userDrawn="1"/>
            </p:nvCxnSpPr>
            <p:spPr>
              <a:xfrm>
                <a:off x="-561528" y="3412331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63">
                <a:extLst>
                  <a:ext uri="{FF2B5EF4-FFF2-40B4-BE49-F238E27FC236}">
                    <a16:creationId xmlns:a16="http://schemas.microsoft.com/office/drawing/2014/main" xmlns="" id="{C23A50F4-946F-465A-9F3D-519D98F5EC0C}"/>
                  </a:ext>
                </a:extLst>
              </p:cNvPr>
              <p:cNvCxnSpPr/>
              <p:nvPr userDrawn="1"/>
            </p:nvCxnSpPr>
            <p:spPr>
              <a:xfrm>
                <a:off x="-561528" y="4268258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 Verbindung 64">
                <a:extLst>
                  <a:ext uri="{FF2B5EF4-FFF2-40B4-BE49-F238E27FC236}">
                    <a16:creationId xmlns:a16="http://schemas.microsoft.com/office/drawing/2014/main" xmlns="" id="{945C00B2-F0DC-49E4-BC1A-EB26B49327E7}"/>
                  </a:ext>
                </a:extLst>
              </p:cNvPr>
              <p:cNvCxnSpPr/>
              <p:nvPr userDrawn="1"/>
            </p:nvCxnSpPr>
            <p:spPr>
              <a:xfrm>
                <a:off x="-561528" y="5124185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 Verbindung 65">
                <a:extLst>
                  <a:ext uri="{FF2B5EF4-FFF2-40B4-BE49-F238E27FC236}">
                    <a16:creationId xmlns:a16="http://schemas.microsoft.com/office/drawing/2014/main" xmlns="" id="{70DA58E2-B7BF-4CF2-BE35-0F23C668EE80}"/>
                  </a:ext>
                </a:extLst>
              </p:cNvPr>
              <p:cNvCxnSpPr/>
              <p:nvPr userDrawn="1"/>
            </p:nvCxnSpPr>
            <p:spPr>
              <a:xfrm>
                <a:off x="-561528" y="5980113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xmlns="" id="{DCDF8367-7211-4A62-BE5E-2C210AE4A007}"/>
              </a:ext>
            </a:extLst>
          </p:cNvPr>
          <p:cNvGrpSpPr/>
          <p:nvPr userDrawn="1"/>
        </p:nvGrpSpPr>
        <p:grpSpPr>
          <a:xfrm>
            <a:off x="-473476" y="488541"/>
            <a:ext cx="381000" cy="5494474"/>
            <a:chOff x="-561528" y="488541"/>
            <a:chExt cx="381000" cy="5494474"/>
          </a:xfrm>
        </p:grpSpPr>
        <p:cxnSp>
          <p:nvCxnSpPr>
            <p:cNvPr id="35" name="Gerade Verbindung 48">
              <a:extLst>
                <a:ext uri="{FF2B5EF4-FFF2-40B4-BE49-F238E27FC236}">
                  <a16:creationId xmlns:a16="http://schemas.microsoft.com/office/drawing/2014/main" xmlns="" id="{5F15CFCA-7B75-4431-9585-54D9F9808004}"/>
                </a:ext>
              </a:extLst>
            </p:cNvPr>
            <p:cNvCxnSpPr/>
            <p:nvPr userDrawn="1"/>
          </p:nvCxnSpPr>
          <p:spPr>
            <a:xfrm>
              <a:off x="-561528" y="488541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uppieren 35">
              <a:extLst>
                <a:ext uri="{FF2B5EF4-FFF2-40B4-BE49-F238E27FC236}">
                  <a16:creationId xmlns:a16="http://schemas.microsoft.com/office/drawing/2014/main" xmlns="" id="{804101F5-4D9F-4D17-B27E-990138FD67DD}"/>
                </a:ext>
              </a:extLst>
            </p:cNvPr>
            <p:cNvGrpSpPr/>
            <p:nvPr userDrawn="1"/>
          </p:nvGrpSpPr>
          <p:grpSpPr>
            <a:xfrm>
              <a:off x="-561528" y="847452"/>
              <a:ext cx="381000" cy="5135563"/>
              <a:chOff x="-561528" y="844550"/>
              <a:chExt cx="381000" cy="5135563"/>
            </a:xfrm>
          </p:grpSpPr>
          <p:cxnSp>
            <p:nvCxnSpPr>
              <p:cNvPr id="37" name="Gerade Verbindung 49">
                <a:extLst>
                  <a:ext uri="{FF2B5EF4-FFF2-40B4-BE49-F238E27FC236}">
                    <a16:creationId xmlns:a16="http://schemas.microsoft.com/office/drawing/2014/main" xmlns="" id="{81DD492A-500D-4E27-99E1-7A101F06549C}"/>
                  </a:ext>
                </a:extLst>
              </p:cNvPr>
              <p:cNvCxnSpPr/>
              <p:nvPr userDrawn="1"/>
            </p:nvCxnSpPr>
            <p:spPr>
              <a:xfrm>
                <a:off x="-561528" y="844550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50">
                <a:extLst>
                  <a:ext uri="{FF2B5EF4-FFF2-40B4-BE49-F238E27FC236}">
                    <a16:creationId xmlns:a16="http://schemas.microsoft.com/office/drawing/2014/main" xmlns="" id="{84C96D64-1674-4869-A467-5299E4277BC4}"/>
                  </a:ext>
                </a:extLst>
              </p:cNvPr>
              <p:cNvCxnSpPr/>
              <p:nvPr userDrawn="1"/>
            </p:nvCxnSpPr>
            <p:spPr>
              <a:xfrm>
                <a:off x="-561528" y="1700477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51">
                <a:extLst>
                  <a:ext uri="{FF2B5EF4-FFF2-40B4-BE49-F238E27FC236}">
                    <a16:creationId xmlns:a16="http://schemas.microsoft.com/office/drawing/2014/main" xmlns="" id="{7669A521-6D4C-43BA-A700-C554EDF4639F}"/>
                  </a:ext>
                </a:extLst>
              </p:cNvPr>
              <p:cNvCxnSpPr/>
              <p:nvPr userDrawn="1"/>
            </p:nvCxnSpPr>
            <p:spPr>
              <a:xfrm>
                <a:off x="-561528" y="2556404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52">
                <a:extLst>
                  <a:ext uri="{FF2B5EF4-FFF2-40B4-BE49-F238E27FC236}">
                    <a16:creationId xmlns:a16="http://schemas.microsoft.com/office/drawing/2014/main" xmlns="" id="{95480A35-1295-4162-B545-60179C89E9CB}"/>
                  </a:ext>
                </a:extLst>
              </p:cNvPr>
              <p:cNvCxnSpPr/>
              <p:nvPr userDrawn="1"/>
            </p:nvCxnSpPr>
            <p:spPr>
              <a:xfrm>
                <a:off x="-561528" y="3412331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53">
                <a:extLst>
                  <a:ext uri="{FF2B5EF4-FFF2-40B4-BE49-F238E27FC236}">
                    <a16:creationId xmlns:a16="http://schemas.microsoft.com/office/drawing/2014/main" xmlns="" id="{C94AB85D-19BC-49F4-AE3D-672383ABB624}"/>
                  </a:ext>
                </a:extLst>
              </p:cNvPr>
              <p:cNvCxnSpPr/>
              <p:nvPr userDrawn="1"/>
            </p:nvCxnSpPr>
            <p:spPr>
              <a:xfrm>
                <a:off x="-561528" y="4268258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 Verbindung 54">
                <a:extLst>
                  <a:ext uri="{FF2B5EF4-FFF2-40B4-BE49-F238E27FC236}">
                    <a16:creationId xmlns:a16="http://schemas.microsoft.com/office/drawing/2014/main" xmlns="" id="{1A881425-2ED4-41D1-901B-EF9E35E75CB8}"/>
                  </a:ext>
                </a:extLst>
              </p:cNvPr>
              <p:cNvCxnSpPr/>
              <p:nvPr userDrawn="1"/>
            </p:nvCxnSpPr>
            <p:spPr>
              <a:xfrm>
                <a:off x="-561528" y="5124185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55">
                <a:extLst>
                  <a:ext uri="{FF2B5EF4-FFF2-40B4-BE49-F238E27FC236}">
                    <a16:creationId xmlns:a16="http://schemas.microsoft.com/office/drawing/2014/main" xmlns="" id="{DFEF065A-E479-4923-A427-C9032E3AD16A}"/>
                  </a:ext>
                </a:extLst>
              </p:cNvPr>
              <p:cNvCxnSpPr/>
              <p:nvPr userDrawn="1"/>
            </p:nvCxnSpPr>
            <p:spPr>
              <a:xfrm>
                <a:off x="-561528" y="5980113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xmlns="" id="{504827D3-26D9-4AD7-B39C-4FD3524A8A0D}"/>
              </a:ext>
            </a:extLst>
          </p:cNvPr>
          <p:cNvGrpSpPr/>
          <p:nvPr userDrawn="1"/>
        </p:nvGrpSpPr>
        <p:grpSpPr>
          <a:xfrm>
            <a:off x="539700" y="-437880"/>
            <a:ext cx="8069313" cy="381000"/>
            <a:chOff x="539700" y="-480392"/>
            <a:chExt cx="8069313" cy="381000"/>
          </a:xfrm>
        </p:grpSpPr>
        <p:cxnSp>
          <p:nvCxnSpPr>
            <p:cNvPr id="45" name="Gerade Verbindung 29">
              <a:extLst>
                <a:ext uri="{FF2B5EF4-FFF2-40B4-BE49-F238E27FC236}">
                  <a16:creationId xmlns:a16="http://schemas.microsoft.com/office/drawing/2014/main" xmlns="" id="{EB6E8ABE-E122-4D26-B8D9-4C45338025E5}"/>
                </a:ext>
              </a:extLst>
            </p:cNvPr>
            <p:cNvCxnSpPr/>
            <p:nvPr userDrawn="1"/>
          </p:nvCxnSpPr>
          <p:spPr>
            <a:xfrm rot="5400000">
              <a:off x="8418513" y="-289892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30">
              <a:extLst>
                <a:ext uri="{FF2B5EF4-FFF2-40B4-BE49-F238E27FC236}">
                  <a16:creationId xmlns:a16="http://schemas.microsoft.com/office/drawing/2014/main" xmlns="" id="{E4B53814-261D-4F75-B4EA-2CD4E0E11222}"/>
                </a:ext>
              </a:extLst>
            </p:cNvPr>
            <p:cNvCxnSpPr/>
            <p:nvPr userDrawn="1"/>
          </p:nvCxnSpPr>
          <p:spPr>
            <a:xfrm rot="5400000">
              <a:off x="349200" y="-289892"/>
              <a:ext cx="381000" cy="0"/>
            </a:xfrm>
            <a:prstGeom prst="line">
              <a:avLst/>
            </a:prstGeom>
            <a:ln w="3175" cap="flat" cmpd="sng">
              <a:solidFill>
                <a:schemeClr val="bg1"/>
              </a:solidFill>
              <a:miter lim="800000"/>
              <a:headEnd type="none"/>
              <a:tailEnd type="none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uppieren 46">
              <a:extLst>
                <a:ext uri="{FF2B5EF4-FFF2-40B4-BE49-F238E27FC236}">
                  <a16:creationId xmlns:a16="http://schemas.microsoft.com/office/drawing/2014/main" xmlns="" id="{FCAF9CF8-D17E-42FF-B659-B95CB7BCAF46}"/>
                </a:ext>
              </a:extLst>
            </p:cNvPr>
            <p:cNvGrpSpPr/>
            <p:nvPr userDrawn="1"/>
          </p:nvGrpSpPr>
          <p:grpSpPr>
            <a:xfrm>
              <a:off x="1630500" y="-480392"/>
              <a:ext cx="288000" cy="381000"/>
              <a:chOff x="1630500" y="-480392"/>
              <a:chExt cx="288000" cy="381000"/>
            </a:xfrm>
          </p:grpSpPr>
          <p:cxnSp>
            <p:nvCxnSpPr>
              <p:cNvPr id="60" name="Gerade Verbindung 31">
                <a:extLst>
                  <a:ext uri="{FF2B5EF4-FFF2-40B4-BE49-F238E27FC236}">
                    <a16:creationId xmlns:a16="http://schemas.microsoft.com/office/drawing/2014/main" xmlns="" id="{E6077CE6-AC61-4004-9482-374E0C60AE49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32">
                <a:extLst>
                  <a:ext uri="{FF2B5EF4-FFF2-40B4-BE49-F238E27FC236}">
                    <a16:creationId xmlns:a16="http://schemas.microsoft.com/office/drawing/2014/main" xmlns="" id="{86C41491-EB84-4539-BAF5-1F432EE522E7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uppieren 47">
              <a:extLst>
                <a:ext uri="{FF2B5EF4-FFF2-40B4-BE49-F238E27FC236}">
                  <a16:creationId xmlns:a16="http://schemas.microsoft.com/office/drawing/2014/main" xmlns="" id="{439A98D7-3592-401D-A180-050207954F7E}"/>
                </a:ext>
              </a:extLst>
            </p:cNvPr>
            <p:cNvGrpSpPr/>
            <p:nvPr userDrawn="1"/>
          </p:nvGrpSpPr>
          <p:grpSpPr>
            <a:xfrm>
              <a:off x="3028942" y="-480392"/>
              <a:ext cx="288000" cy="381000"/>
              <a:chOff x="1630500" y="-480392"/>
              <a:chExt cx="288000" cy="381000"/>
            </a:xfrm>
          </p:grpSpPr>
          <p:cxnSp>
            <p:nvCxnSpPr>
              <p:cNvPr id="58" name="Gerade Verbindung 70">
                <a:extLst>
                  <a:ext uri="{FF2B5EF4-FFF2-40B4-BE49-F238E27FC236}">
                    <a16:creationId xmlns:a16="http://schemas.microsoft.com/office/drawing/2014/main" xmlns="" id="{20ABC51E-801C-4C2A-8F92-9E5B7FBD4404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 Verbindung 71">
                <a:extLst>
                  <a:ext uri="{FF2B5EF4-FFF2-40B4-BE49-F238E27FC236}">
                    <a16:creationId xmlns:a16="http://schemas.microsoft.com/office/drawing/2014/main" xmlns="" id="{0A6DE574-5276-4030-9FA6-B5D58348DAB4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uppieren 48">
              <a:extLst>
                <a:ext uri="{FF2B5EF4-FFF2-40B4-BE49-F238E27FC236}">
                  <a16:creationId xmlns:a16="http://schemas.microsoft.com/office/drawing/2014/main" xmlns="" id="{3E9318F4-64C5-46ED-BA9E-CA64DC53155B}"/>
                </a:ext>
              </a:extLst>
            </p:cNvPr>
            <p:cNvGrpSpPr/>
            <p:nvPr userDrawn="1"/>
          </p:nvGrpSpPr>
          <p:grpSpPr>
            <a:xfrm>
              <a:off x="4427384" y="-480392"/>
              <a:ext cx="288000" cy="381000"/>
              <a:chOff x="1630500" y="-480392"/>
              <a:chExt cx="288000" cy="381000"/>
            </a:xfrm>
          </p:grpSpPr>
          <p:cxnSp>
            <p:nvCxnSpPr>
              <p:cNvPr id="56" name="Gerade Verbindung 76">
                <a:extLst>
                  <a:ext uri="{FF2B5EF4-FFF2-40B4-BE49-F238E27FC236}">
                    <a16:creationId xmlns:a16="http://schemas.microsoft.com/office/drawing/2014/main" xmlns="" id="{F80E2251-F7E8-4F9D-8F0C-9124C93EDA85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 Verbindung 77">
                <a:extLst>
                  <a:ext uri="{FF2B5EF4-FFF2-40B4-BE49-F238E27FC236}">
                    <a16:creationId xmlns:a16="http://schemas.microsoft.com/office/drawing/2014/main" xmlns="" id="{71A7D4CA-0B25-4896-9E90-49953CA7FD21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xmlns="" id="{88F7A8DF-CAC8-4095-B910-4896FDF1B558}"/>
                </a:ext>
              </a:extLst>
            </p:cNvPr>
            <p:cNvGrpSpPr/>
            <p:nvPr userDrawn="1"/>
          </p:nvGrpSpPr>
          <p:grpSpPr>
            <a:xfrm>
              <a:off x="5825826" y="-480392"/>
              <a:ext cx="288000" cy="381000"/>
              <a:chOff x="1630500" y="-480392"/>
              <a:chExt cx="288000" cy="381000"/>
            </a:xfrm>
          </p:grpSpPr>
          <p:cxnSp>
            <p:nvCxnSpPr>
              <p:cNvPr id="54" name="Gerade Verbindung 82">
                <a:extLst>
                  <a:ext uri="{FF2B5EF4-FFF2-40B4-BE49-F238E27FC236}">
                    <a16:creationId xmlns:a16="http://schemas.microsoft.com/office/drawing/2014/main" xmlns="" id="{11133238-D870-415A-80C7-EECCF45DF3C1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83">
                <a:extLst>
                  <a:ext uri="{FF2B5EF4-FFF2-40B4-BE49-F238E27FC236}">
                    <a16:creationId xmlns:a16="http://schemas.microsoft.com/office/drawing/2014/main" xmlns="" id="{AA6E065E-43A1-45AA-A49F-8F7489048DD0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xmlns="" id="{BE64B7B6-2A8D-4679-93F8-8EEBBB1A8121}"/>
                </a:ext>
              </a:extLst>
            </p:cNvPr>
            <p:cNvGrpSpPr/>
            <p:nvPr userDrawn="1"/>
          </p:nvGrpSpPr>
          <p:grpSpPr>
            <a:xfrm>
              <a:off x="7224269" y="-480392"/>
              <a:ext cx="288000" cy="381000"/>
              <a:chOff x="1630500" y="-480392"/>
              <a:chExt cx="288000" cy="381000"/>
            </a:xfrm>
          </p:grpSpPr>
          <p:cxnSp>
            <p:nvCxnSpPr>
              <p:cNvPr id="52" name="Gerade Verbindung 88">
                <a:extLst>
                  <a:ext uri="{FF2B5EF4-FFF2-40B4-BE49-F238E27FC236}">
                    <a16:creationId xmlns:a16="http://schemas.microsoft.com/office/drawing/2014/main" xmlns="" id="{F85C110C-990B-40D2-A718-C7B23220042E}"/>
                  </a:ext>
                </a:extLst>
              </p:cNvPr>
              <p:cNvCxnSpPr/>
              <p:nvPr userDrawn="1"/>
            </p:nvCxnSpPr>
            <p:spPr>
              <a:xfrm rot="5400000">
                <a:off x="1440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 Verbindung 89">
                <a:extLst>
                  <a:ext uri="{FF2B5EF4-FFF2-40B4-BE49-F238E27FC236}">
                    <a16:creationId xmlns:a16="http://schemas.microsoft.com/office/drawing/2014/main" xmlns="" id="{839B60F9-4FA4-4420-9043-C25702F618A5}"/>
                  </a:ext>
                </a:extLst>
              </p:cNvPr>
              <p:cNvCxnSpPr/>
              <p:nvPr userDrawn="1"/>
            </p:nvCxnSpPr>
            <p:spPr>
              <a:xfrm rot="5400000">
                <a:off x="1728000" y="-289892"/>
                <a:ext cx="381000" cy="0"/>
              </a:xfrm>
              <a:prstGeom prst="line">
                <a:avLst/>
              </a:prstGeom>
              <a:ln w="3175" cap="flat" cmpd="sng">
                <a:solidFill>
                  <a:schemeClr val="bg1"/>
                </a:solidFill>
                <a:miter lim="800000"/>
                <a:headEnd type="none"/>
                <a:tailEnd type="non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44597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B Titel Co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80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xmlns="" id="{397EDCD9-4632-45C2-A2DE-2229235E20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8032" y="877593"/>
            <a:ext cx="6624000" cy="2520000"/>
          </a:xfrm>
          <a:solidFill>
            <a:schemeClr val="accent1"/>
          </a:solidFill>
          <a:ln w="63500">
            <a:solidFill>
              <a:schemeClr val="bg1"/>
            </a:solidFill>
          </a:ln>
        </p:spPr>
        <p:txBody>
          <a:bodyPr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5" name="Rechteck Logo Kunde"/>
          <p:cNvSpPr/>
          <p:nvPr userDrawn="1"/>
        </p:nvSpPr>
        <p:spPr>
          <a:xfrm>
            <a:off x="5325421" y="2589281"/>
            <a:ext cx="1882710" cy="839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Bildplatzhalter Logo Kunde"/>
          <p:cNvSpPr>
            <a:spLocks noGrp="1"/>
          </p:cNvSpPr>
          <p:nvPr>
            <p:ph type="pic" sz="quarter" idx="16"/>
          </p:nvPr>
        </p:nvSpPr>
        <p:spPr>
          <a:xfrm>
            <a:off x="5566721" y="2792481"/>
            <a:ext cx="1447800" cy="5016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6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12" name="Textplatzhalter"/>
          <p:cNvSpPr>
            <a:spLocks noGrp="1"/>
          </p:cNvSpPr>
          <p:nvPr>
            <p:ph type="body" idx="1" hasCustomPrompt="1"/>
          </p:nvPr>
        </p:nvSpPr>
        <p:spPr>
          <a:xfrm>
            <a:off x="902149" y="1720850"/>
            <a:ext cx="6166928" cy="79267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ts val="2400"/>
              </a:lnSpc>
              <a:spcAft>
                <a:spcPts val="0"/>
              </a:spcAft>
              <a:buNone/>
              <a:defRPr sz="2200" b="0" i="0">
                <a:solidFill>
                  <a:schemeClr val="tx2"/>
                </a:solidFill>
                <a:latin typeface="+mn-lt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 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19" name="Titel"/>
          <p:cNvSpPr>
            <a:spLocks noGrp="1"/>
          </p:cNvSpPr>
          <p:nvPr>
            <p:ph type="title"/>
          </p:nvPr>
        </p:nvSpPr>
        <p:spPr>
          <a:xfrm>
            <a:off x="902149" y="1133114"/>
            <a:ext cx="6166928" cy="6829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ts val="4400"/>
              </a:lnSpc>
              <a:defRPr sz="40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0" name="Textplatzhalter Datum"/>
          <p:cNvSpPr>
            <a:spLocks noGrp="1"/>
          </p:cNvSpPr>
          <p:nvPr>
            <p:ph type="body" sz="quarter" idx="15" hasCustomPrompt="1"/>
          </p:nvPr>
        </p:nvSpPr>
        <p:spPr>
          <a:xfrm>
            <a:off x="902149" y="2927034"/>
            <a:ext cx="4218873" cy="38133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+mj-lt"/>
                <a:cs typeface="Calibri Light"/>
              </a:defRPr>
            </a:lvl1pPr>
          </a:lstStyle>
          <a:p>
            <a:pPr lvl="0"/>
            <a:r>
              <a:rPr lang="de-DE" dirty="0"/>
              <a:t>Ort der Veranstaltung, XX. Monat 20XX</a:t>
            </a:r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254" y="6255208"/>
            <a:ext cx="1499616" cy="2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r, Abteilung"/>
          <p:cNvSpPr>
            <a:spLocks noGrp="1"/>
          </p:cNvSpPr>
          <p:nvPr>
            <p:ph type="dt" sz="half" idx="2"/>
          </p:nvPr>
        </p:nvSpPr>
        <p:spPr>
          <a:xfrm>
            <a:off x="906463" y="6242222"/>
            <a:ext cx="1599462" cy="365125"/>
          </a:xfrm>
          <a:prstGeom prst="rect">
            <a:avLst/>
          </a:prstGeom>
        </p:spPr>
        <p:txBody>
          <a:bodyPr lIns="0"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Autor, Abteilung </a:t>
            </a:r>
          </a:p>
        </p:txBody>
      </p:sp>
    </p:spTree>
    <p:extLst>
      <p:ext uri="{BB962C8B-B14F-4D97-AF65-F5344CB8AC3E}">
        <p14:creationId xmlns:p14="http://schemas.microsoft.com/office/powerpoint/2010/main" val="238090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B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8069261" cy="42799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Autor, Abteilung</a:t>
            </a: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dirty="0"/>
              <a:t>Titel Präsentation &gt; Unterkapitel</a:t>
            </a:r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57560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palte rechts"/>
          <p:cNvSpPr>
            <a:spLocks noGrp="1"/>
          </p:cNvSpPr>
          <p:nvPr>
            <p:ph type="body" sz="quarter" idx="20"/>
          </p:nvPr>
        </p:nvSpPr>
        <p:spPr>
          <a:xfrm>
            <a:off x="4716465" y="3416300"/>
            <a:ext cx="3887983" cy="2566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Spalte links"/>
          <p:cNvSpPr>
            <a:spLocks noGrp="1"/>
          </p:cNvSpPr>
          <p:nvPr>
            <p:ph type="body" sz="quarter" idx="19"/>
          </p:nvPr>
        </p:nvSpPr>
        <p:spPr>
          <a:xfrm>
            <a:off x="539751" y="3414713"/>
            <a:ext cx="3887785" cy="2568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Textplatzhalter"/>
          <p:cNvSpPr>
            <a:spLocks noGrp="1"/>
          </p:cNvSpPr>
          <p:nvPr>
            <p:ph type="body" sz="quarter" idx="21"/>
          </p:nvPr>
        </p:nvSpPr>
        <p:spPr>
          <a:xfrm>
            <a:off x="539751" y="1703388"/>
            <a:ext cx="8064696" cy="165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68697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alte rechts"/>
          <p:cNvSpPr>
            <a:spLocks noGrp="1"/>
          </p:cNvSpPr>
          <p:nvPr>
            <p:ph type="body" sz="quarter" idx="18"/>
          </p:nvPr>
        </p:nvSpPr>
        <p:spPr>
          <a:xfrm>
            <a:off x="4716016" y="1710014"/>
            <a:ext cx="3888432" cy="42732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Spalte links"/>
          <p:cNvSpPr>
            <a:spLocks noGrp="1"/>
          </p:cNvSpPr>
          <p:nvPr>
            <p:ph type="body" sz="quarter" idx="13"/>
          </p:nvPr>
        </p:nvSpPr>
        <p:spPr>
          <a:xfrm>
            <a:off x="539750" y="1703388"/>
            <a:ext cx="3887789" cy="427327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2974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B Textfolie 3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>
          <a:xfrm>
            <a:off x="539750" y="1703388"/>
            <a:ext cx="2488937" cy="428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0"/>
          </p:nvPr>
        </p:nvSpPr>
        <p:spPr>
          <a:xfrm>
            <a:off x="3317763" y="1703388"/>
            <a:ext cx="2509950" cy="428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1"/>
          </p:nvPr>
        </p:nvSpPr>
        <p:spPr>
          <a:xfrm>
            <a:off x="6116789" y="1703388"/>
            <a:ext cx="2487660" cy="4281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DE"/>
              <a:t>Titel Präsentation &gt; Unterkapitel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793750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5143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vmlDrawing" Target="../drawings/vmlDrawing1.vml"/><Relationship Id="rId50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48"/>
            </p:custDataLst>
            <p:extLst>
              <p:ext uri="{D42A27DB-BD31-4B8C-83A1-F6EECF244321}">
                <p14:modId xmlns:p14="http://schemas.microsoft.com/office/powerpoint/2010/main" val="5609093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5" name="think-cell Folie" r:id="rId50" imgW="360" imgH="360" progId="TCLayout.ActiveDocument.1">
                  <p:embed/>
                </p:oleObj>
              </mc:Choice>
              <mc:Fallback>
                <p:oleObj name="think-cell Folie" r:id="rId50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 userDrawn="1">
            <p:custDataLst>
              <p:tags r:id="rId4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/>
          <a:lstStyle/>
          <a:p>
            <a:pPr marL="0" lvl="0" indent="0" algn="l" eaLnBrk="1"/>
            <a:endParaRPr lang="de-DE" sz="2800" b="0" i="0" baseline="0" dirty="0" smtClean="0">
              <a:solidFill>
                <a:schemeClr val="tx2"/>
              </a:solidFill>
              <a:latin typeface="Arial"/>
              <a:ea typeface="+mj-ea"/>
              <a:sym typeface="Arial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17875" y="6266446"/>
            <a:ext cx="3906393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Titel Präsentation &gt; Unterkapitel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999834" y="6266446"/>
            <a:ext cx="2029108" cy="365125"/>
          </a:xfrm>
          <a:prstGeom prst="rect">
            <a:avLst/>
          </a:prstGeom>
        </p:spPr>
        <p:txBody>
          <a:bodyPr vert="horz" lIns="91440" tIns="0" rIns="0" bIns="0" rtlCol="0" anchor="ctr">
            <a:noAutofit/>
          </a:bodyPr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Autor, Abteilung</a:t>
            </a:r>
            <a:endParaRPr lang="de-DE" dirty="0"/>
          </a:p>
        </p:txBody>
      </p:sp>
      <p:sp>
        <p:nvSpPr>
          <p:cNvPr id="14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539749" y="6266446"/>
            <a:ext cx="44897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9610423-C9A5-F64C-8B0F-8AF61326293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539750" y="1703389"/>
            <a:ext cx="8069251" cy="42799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</a:t>
            </a:r>
            <a:r>
              <a:rPr lang="de-DE" dirty="0" smtClean="0"/>
              <a:t>bearbeiten</a:t>
            </a:r>
            <a:endParaRPr lang="de-DE" dirty="0"/>
          </a:p>
        </p:txBody>
      </p:sp>
      <p:pic>
        <p:nvPicPr>
          <p:cNvPr id="13" name="Picture 5" descr="\\Mac\d&amp;s server\Kunden\BayernLB\Logos\Töchter\BLA_4C_M_.png"/>
          <p:cNvPicPr>
            <a:picLocks noChangeAspect="1" noChangeArrowheads="1"/>
          </p:cNvPicPr>
          <p:nvPr userDrawn="1"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709" y="6331474"/>
            <a:ext cx="1107806" cy="20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66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36" r:id="rId3"/>
    <p:sldLayoutId id="2147483717" r:id="rId4"/>
    <p:sldLayoutId id="2147483718" r:id="rId5"/>
    <p:sldLayoutId id="2147483691" r:id="rId6"/>
    <p:sldLayoutId id="2147483650" r:id="rId7"/>
    <p:sldLayoutId id="2147483692" r:id="rId8"/>
    <p:sldLayoutId id="2147483651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654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10" r:id="rId23"/>
    <p:sldLayoutId id="2147483708" r:id="rId24"/>
    <p:sldLayoutId id="2147483713" r:id="rId25"/>
    <p:sldLayoutId id="2147483711" r:id="rId26"/>
    <p:sldLayoutId id="2147483712" r:id="rId27"/>
    <p:sldLayoutId id="2147483734" r:id="rId28"/>
    <p:sldLayoutId id="2147483752" r:id="rId29"/>
    <p:sldLayoutId id="2147483753" r:id="rId30"/>
    <p:sldLayoutId id="2147483724" r:id="rId31"/>
    <p:sldLayoutId id="2147483742" r:id="rId32"/>
    <p:sldLayoutId id="2147483743" r:id="rId33"/>
    <p:sldLayoutId id="2147483740" r:id="rId34"/>
    <p:sldLayoutId id="2147483754" r:id="rId35"/>
    <p:sldLayoutId id="2147483731" r:id="rId36"/>
    <p:sldLayoutId id="2147483744" r:id="rId37"/>
    <p:sldLayoutId id="2147483745" r:id="rId38"/>
    <p:sldLayoutId id="2147483746" r:id="rId39"/>
    <p:sldLayoutId id="2147483750" r:id="rId40"/>
    <p:sldLayoutId id="2147483747" r:id="rId41"/>
    <p:sldLayoutId id="2147483751" r:id="rId42"/>
    <p:sldLayoutId id="2147483748" r:id="rId43"/>
    <p:sldLayoutId id="2147483749" r:id="rId44"/>
    <p:sldLayoutId id="2147483739" r:id="rId4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95000"/>
        </a:lnSpc>
        <a:spcBef>
          <a:spcPts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Calibri Light"/>
        </a:defRPr>
      </a:lvl1pPr>
    </p:titleStyle>
    <p:bodyStyle>
      <a:lvl1pPr marL="0" indent="0" algn="l" defTabSz="457200" rtl="0" eaLnBrk="1" latinLnBrk="0" hangingPunct="1">
        <a:lnSpc>
          <a:spcPct val="108000"/>
        </a:lnSpc>
        <a:spcBef>
          <a:spcPts val="0"/>
        </a:spcBef>
        <a:spcAft>
          <a:spcPts val="0"/>
        </a:spcAft>
        <a:buClr>
          <a:srgbClr val="828995"/>
        </a:buClr>
        <a:buFont typeface="Lucida Grande"/>
        <a:buNone/>
        <a:defRPr sz="1600" b="0" i="0" kern="1200">
          <a:solidFill>
            <a:schemeClr val="accent1"/>
          </a:solidFill>
          <a:latin typeface="+mn-lt"/>
          <a:ea typeface="+mn-ea"/>
          <a:cs typeface="Calibri"/>
        </a:defRPr>
      </a:lvl1pPr>
      <a:lvl2pPr marL="0" indent="0" algn="l" defTabSz="457200" rtl="0" eaLnBrk="1" latinLnBrk="0" hangingPunct="1">
        <a:lnSpc>
          <a:spcPct val="108000"/>
        </a:lnSpc>
        <a:spcBef>
          <a:spcPts val="0"/>
        </a:spcBef>
        <a:spcAft>
          <a:spcPts val="0"/>
        </a:spcAft>
        <a:buFont typeface="Lucida Grande"/>
        <a:buNone/>
        <a:defRPr sz="1600" b="0" i="0" kern="1200">
          <a:solidFill>
            <a:schemeClr val="tx1"/>
          </a:solidFill>
          <a:latin typeface="+mn-lt"/>
          <a:ea typeface="+mn-ea"/>
          <a:cs typeface="Calibri Light"/>
        </a:defRPr>
      </a:lvl2pPr>
      <a:lvl3pPr marL="177800" indent="-177800" algn="l" defTabSz="457200" rtl="0" eaLnBrk="1" latinLnBrk="0" hangingPunct="1">
        <a:lnSpc>
          <a:spcPct val="108000"/>
        </a:lnSpc>
        <a:spcBef>
          <a:spcPts val="0"/>
        </a:spcBef>
        <a:spcAft>
          <a:spcPts val="600"/>
        </a:spcAft>
        <a:buClr>
          <a:schemeClr val="bg1">
            <a:lumMod val="50000"/>
          </a:schemeClr>
        </a:buClr>
        <a:buFont typeface="Lucida Grande"/>
        <a:buChar char="›"/>
        <a:defRPr sz="1600" b="0" i="0" kern="1200">
          <a:solidFill>
            <a:schemeClr val="tx1"/>
          </a:solidFill>
          <a:latin typeface="+mn-lt"/>
          <a:ea typeface="+mn-ea"/>
          <a:cs typeface="Calibri Light"/>
        </a:defRPr>
      </a:lvl3pPr>
      <a:lvl4pPr marL="355600" indent="-177800" algn="l" defTabSz="457200" rtl="0" eaLnBrk="1" latinLnBrk="0" hangingPunct="1">
        <a:lnSpc>
          <a:spcPct val="108000"/>
        </a:lnSpc>
        <a:spcBef>
          <a:spcPts val="0"/>
        </a:spcBef>
        <a:spcAft>
          <a:spcPts val="600"/>
        </a:spcAft>
        <a:buFont typeface="Symbol" pitchFamily="18" charset="2"/>
        <a:buChar char="-"/>
        <a:defRPr sz="1600" b="0" i="0" kern="1200">
          <a:solidFill>
            <a:schemeClr val="tx1"/>
          </a:solidFill>
          <a:latin typeface="+mn-lt"/>
          <a:ea typeface="+mn-ea"/>
          <a:cs typeface="Calibri Light"/>
        </a:defRPr>
      </a:lvl4pPr>
      <a:lvl5pPr marL="355600" marR="0" indent="0" algn="l" defTabSz="457200" rtl="0" eaLnBrk="1" fontAlgn="auto" latinLnBrk="0" hangingPunct="1">
        <a:lnSpc>
          <a:spcPct val="108000"/>
        </a:lnSpc>
        <a:spcBef>
          <a:spcPts val="0"/>
        </a:spcBef>
        <a:spcAft>
          <a:spcPts val="600"/>
        </a:spcAft>
        <a:buClrTx/>
        <a:buSzTx/>
        <a:buFont typeface="Arial"/>
        <a:buNone/>
        <a:tabLst/>
        <a:defRPr sz="1600" b="0" i="0" kern="1200">
          <a:solidFill>
            <a:schemeClr val="tx1"/>
          </a:solidFill>
          <a:latin typeface="+mn-lt"/>
          <a:ea typeface="+mn-ea"/>
          <a:cs typeface="Calibri Light"/>
        </a:defRPr>
      </a:lvl5pPr>
      <a:lvl6pPr marL="358775" indent="0" algn="l" defTabSz="457200" rtl="0" eaLnBrk="1" latinLnBrk="0" hangingPunct="1">
        <a:lnSpc>
          <a:spcPts val="2200"/>
        </a:lnSpc>
        <a:spcBef>
          <a:spcPts val="0"/>
        </a:spcBef>
        <a:buFontTx/>
        <a:buNone/>
        <a:defRPr sz="1700" kern="1200">
          <a:solidFill>
            <a:schemeClr val="tx1"/>
          </a:solidFill>
          <a:latin typeface="+mj-lt"/>
          <a:ea typeface="+mn-ea"/>
          <a:cs typeface="+mn-cs"/>
        </a:defRPr>
      </a:lvl6pPr>
      <a:lvl7pPr marL="358775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None/>
        <a:defRPr sz="1700" kern="1200">
          <a:solidFill>
            <a:schemeClr val="tx1"/>
          </a:solidFill>
          <a:latin typeface="+mj-lt"/>
          <a:ea typeface="+mn-ea"/>
          <a:cs typeface="+mn-cs"/>
        </a:defRPr>
      </a:lvl7pPr>
      <a:lvl8pPr marL="358775" indent="0" algn="l" defTabSz="457200" rtl="0" eaLnBrk="1" latinLnBrk="0" hangingPunct="1">
        <a:lnSpc>
          <a:spcPts val="2200"/>
        </a:lnSpc>
        <a:spcBef>
          <a:spcPts val="0"/>
        </a:spcBef>
        <a:buFontTx/>
        <a:buNone/>
        <a:defRPr sz="1700" kern="1200">
          <a:solidFill>
            <a:schemeClr val="tx1"/>
          </a:solidFill>
          <a:latin typeface="+mj-lt"/>
          <a:ea typeface="+mn-ea"/>
          <a:cs typeface="+mn-cs"/>
        </a:defRPr>
      </a:lvl8pPr>
      <a:lvl9pPr marL="358775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None/>
        <a:defRPr sz="17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880">
          <p15:clr>
            <a:srgbClr val="F26B43"/>
          </p15:clr>
        </p15:guide>
        <p15:guide id="2" pos="340">
          <p15:clr>
            <a:srgbClr val="F26B43"/>
          </p15:clr>
        </p15:guide>
        <p15:guide id="3" pos="5423">
          <p15:clr>
            <a:srgbClr val="F26B43"/>
          </p15:clr>
        </p15:guide>
        <p15:guide id="4" pos="1028">
          <p15:clr>
            <a:srgbClr val="5ACBF0"/>
          </p15:clr>
        </p15:guide>
        <p15:guide id="5" pos="1209">
          <p15:clr>
            <a:srgbClr val="5ACBF0"/>
          </p15:clr>
        </p15:guide>
        <p15:guide id="6" pos="1908">
          <p15:clr>
            <a:srgbClr val="5ACBF0"/>
          </p15:clr>
        </p15:guide>
        <p15:guide id="7" pos="2090">
          <p15:clr>
            <a:srgbClr val="5ACBF0"/>
          </p15:clr>
        </p15:guide>
        <p15:guide id="8" pos="2789">
          <p15:clr>
            <a:srgbClr val="F26B43"/>
          </p15:clr>
        </p15:guide>
        <p15:guide id="9" pos="2971">
          <p15:clr>
            <a:srgbClr val="F26B43"/>
          </p15:clr>
        </p15:guide>
        <p15:guide id="10" pos="3671">
          <p15:clr>
            <a:srgbClr val="5ACBF0"/>
          </p15:clr>
        </p15:guide>
        <p15:guide id="11" pos="3851">
          <p15:clr>
            <a:srgbClr val="5ACBF0"/>
          </p15:clr>
        </p15:guide>
        <p15:guide id="12" pos="4551">
          <p15:clr>
            <a:srgbClr val="5ACBF0"/>
          </p15:clr>
        </p15:guide>
        <p15:guide id="13" pos="4733">
          <p15:clr>
            <a:srgbClr val="5ACBF0"/>
          </p15:clr>
        </p15:guide>
        <p15:guide id="15" orient="horz" pos="308">
          <p15:clr>
            <a:srgbClr val="F26B43"/>
          </p15:clr>
        </p15:guide>
        <p15:guide id="16" orient="horz" pos="1073">
          <p15:clr>
            <a:srgbClr val="5ACBF0"/>
          </p15:clr>
        </p15:guide>
        <p15:guide id="17" orient="horz" pos="1613">
          <p15:clr>
            <a:srgbClr val="5ACBF0"/>
          </p15:clr>
        </p15:guide>
        <p15:guide id="18" orient="horz" pos="2160">
          <p15:clr>
            <a:srgbClr val="5ACBF0"/>
          </p15:clr>
        </p15:guide>
        <p15:guide id="19" orient="horz" pos="2691">
          <p15:clr>
            <a:srgbClr val="5ACBF0"/>
          </p15:clr>
        </p15:guide>
        <p15:guide id="20" orient="horz" pos="3230">
          <p15:clr>
            <a:srgbClr val="5ACBF0"/>
          </p15:clr>
        </p15:guide>
        <p15:guide id="21" orient="horz" pos="3770">
          <p15:clr>
            <a:srgbClr val="F26B43"/>
          </p15:clr>
        </p15:guide>
        <p15:guide id="22" orient="horz" pos="534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6.jpg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10.jpeg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07909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4" name="think-cell Folie" r:id="rId5" imgW="413" imgH="409" progId="TCLayout.ActiveDocument.1">
                  <p:embed/>
                </p:oleObj>
              </mc:Choice>
              <mc:Fallback>
                <p:oleObj name="think-cell Folie" r:id="rId5" imgW="413" imgH="4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algn="l"/>
            <a:endParaRPr lang="de-DE" sz="4000" dirty="0" smtClean="0">
              <a:solidFill>
                <a:schemeClr val="tx2"/>
              </a:solidFill>
              <a:latin typeface="Arial"/>
              <a:ea typeface="+mj-ea"/>
              <a:cs typeface="Calibri Light"/>
              <a:sym typeface="Arial"/>
            </a:endParaRPr>
          </a:p>
        </p:txBody>
      </p:sp>
      <p:pic>
        <p:nvPicPr>
          <p:cNvPr id="6" name="Bildplatzhalter 5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r="35" b="18250"/>
          <a:stretch/>
        </p:blipFill>
        <p:spPr/>
      </p:pic>
      <p:sp>
        <p:nvSpPr>
          <p:cNvPr id="4" name="Bildplatzhalter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3" name="Textplatzhalter 2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Tirol, 21. Oktober 2022</a:t>
            </a:r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Tagung </a:t>
            </a:r>
            <a:r>
              <a:rPr lang="de-DE" dirty="0" err="1" smtClean="0"/>
              <a:t>AdW</a:t>
            </a:r>
            <a:r>
              <a:rPr lang="de-DE" dirty="0" smtClean="0"/>
              <a:t> Oberbayern</a:t>
            </a:r>
            <a:endParaRPr lang="de-DE" dirty="0"/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Wohnraumförderung 2022</a:t>
            </a:r>
            <a:endParaRPr lang="de-DE" dirty="0"/>
          </a:p>
        </p:txBody>
      </p:sp>
      <p:sp>
        <p:nvSpPr>
          <p:cNvPr id="9" name="Datumsplatzhalter 2"/>
          <p:cNvSpPr>
            <a:spLocks noGrp="1"/>
          </p:cNvSpPr>
          <p:nvPr>
            <p:ph type="dt" sz="half" idx="2"/>
          </p:nvPr>
        </p:nvSpPr>
        <p:spPr>
          <a:xfrm>
            <a:off x="906462" y="6242222"/>
            <a:ext cx="3751937" cy="365125"/>
          </a:xfrm>
        </p:spPr>
        <p:txBody>
          <a:bodyPr/>
          <a:lstStyle/>
          <a:p>
            <a:r>
              <a:rPr lang="de-DE" dirty="0" smtClean="0"/>
              <a:t>Joachim Osterauer BayernLabo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Indizes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dirty="0"/>
              <a:t>Joachim Osterauer BayernLabo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Kreditzinsen Okt. 2022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" y="1316051"/>
            <a:ext cx="8201025" cy="457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3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16376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2" name="think-cell Folie" r:id="rId5" imgW="413" imgH="410" progId="TCLayout.ActiveDocument.1">
                  <p:embed/>
                </p:oleObj>
              </mc:Choice>
              <mc:Fallback>
                <p:oleObj name="think-cell Folie" r:id="rId5" imgW="413" imgH="41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/>
          <a:lstStyle/>
          <a:p>
            <a:pPr algn="l"/>
            <a:endParaRPr lang="de-DE" sz="2800" dirty="0" smtClean="0">
              <a:solidFill>
                <a:schemeClr val="tx2"/>
              </a:solidFill>
              <a:latin typeface="Arial"/>
              <a:ea typeface="+mj-ea"/>
              <a:cs typeface="Calibri Light"/>
              <a:sym typeface="Arial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39750" y="6266446"/>
            <a:ext cx="2029108" cy="365125"/>
          </a:xfrm>
        </p:spPr>
        <p:txBody>
          <a:bodyPr lIns="0"/>
          <a:lstStyle/>
          <a:p>
            <a:r>
              <a:rPr lang="de-DE" dirty="0" smtClean="0"/>
              <a:t>www.bayernlabo.de</a:t>
            </a:r>
            <a:endParaRPr lang="de-DE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de-DE" sz="2800" dirty="0"/>
              <a:t>Wir danken Ihnen</a:t>
            </a:r>
            <a:br>
              <a:rPr lang="de-DE" sz="2800" dirty="0"/>
            </a:br>
            <a:r>
              <a:rPr lang="de-DE" sz="2800" dirty="0" smtClean="0">
                <a:solidFill>
                  <a:schemeClr val="tx2"/>
                </a:solidFill>
              </a:rPr>
              <a:t>für </a:t>
            </a:r>
            <a:r>
              <a:rPr lang="de-DE" sz="2800" dirty="0">
                <a:solidFill>
                  <a:schemeClr val="tx2"/>
                </a:solidFill>
              </a:rPr>
              <a:t>Ihre Aufmerksamkeit</a:t>
            </a:r>
            <a:r>
              <a:rPr lang="de-DE" sz="2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35773" y="3891678"/>
            <a:ext cx="3207966" cy="109683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algn="l">
              <a:lnSpc>
                <a:spcPct val="108000"/>
              </a:lnSpc>
            </a:pPr>
            <a:r>
              <a:rPr lang="de-DE" sz="1100" dirty="0" smtClean="0">
                <a:solidFill>
                  <a:schemeClr val="tx2"/>
                </a:solidFill>
              </a:rPr>
              <a:t>Abteilung 9140 Mietwohnraum </a:t>
            </a:r>
            <a:endParaRPr lang="de-DE" sz="1100" dirty="0" smtClean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endParaRPr lang="de-DE" sz="1100" dirty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tx2"/>
                </a:solidFill>
              </a:rPr>
              <a:t>Ansprechpartner</a:t>
            </a: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Rainer Wimmer, Abteilungsleiter</a:t>
            </a: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Telefon: +49 89 2171-28088</a:t>
            </a:r>
            <a:endParaRPr lang="de-DE" sz="1100" dirty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E-Mail</a:t>
            </a:r>
            <a:r>
              <a:rPr lang="de-DE" sz="1100" dirty="0">
                <a:solidFill>
                  <a:schemeClr val="bg1"/>
                </a:solidFill>
              </a:rPr>
              <a:t>: </a:t>
            </a:r>
            <a:r>
              <a:rPr lang="de-DE" sz="1100" dirty="0" smtClean="0">
                <a:solidFill>
                  <a:schemeClr val="bg1"/>
                </a:solidFill>
              </a:rPr>
              <a:t>rainer.wimmer@bayernlabo.de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896139" y="3891677"/>
            <a:ext cx="3207966" cy="109683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algn="l">
              <a:lnSpc>
                <a:spcPct val="108000"/>
              </a:lnSpc>
            </a:pPr>
            <a:r>
              <a:rPr lang="de-DE" sz="1100" dirty="0" smtClean="0">
                <a:solidFill>
                  <a:schemeClr val="tx2"/>
                </a:solidFill>
              </a:rPr>
              <a:t>Team 9142 Mietwohnraum - Neugeschäft </a:t>
            </a:r>
            <a:endParaRPr lang="de-DE" sz="1100" dirty="0" smtClean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endParaRPr lang="de-DE" sz="1100" dirty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tx2"/>
                </a:solidFill>
              </a:rPr>
              <a:t>Ansprechpartner</a:t>
            </a: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Joachim Osterauer, Teamleiter</a:t>
            </a: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Telefon: +49 89 2171-28126</a:t>
            </a:r>
            <a:endParaRPr lang="de-DE" sz="1100" dirty="0">
              <a:solidFill>
                <a:schemeClr val="bg1"/>
              </a:solidFill>
            </a:endParaRPr>
          </a:p>
          <a:p>
            <a:pPr>
              <a:lnSpc>
                <a:spcPct val="108000"/>
              </a:lnSpc>
            </a:pPr>
            <a:r>
              <a:rPr lang="de-DE" sz="1100" dirty="0" smtClean="0">
                <a:solidFill>
                  <a:schemeClr val="bg1"/>
                </a:solidFill>
              </a:rPr>
              <a:t>E-Mail</a:t>
            </a:r>
            <a:r>
              <a:rPr lang="de-DE" sz="1100" dirty="0">
                <a:solidFill>
                  <a:schemeClr val="bg1"/>
                </a:solidFill>
              </a:rPr>
              <a:t>: </a:t>
            </a:r>
            <a:r>
              <a:rPr lang="de-DE" sz="1100" dirty="0" smtClean="0">
                <a:solidFill>
                  <a:schemeClr val="bg1"/>
                </a:solidFill>
              </a:rPr>
              <a:t>joachim.osterauer@bayernlabo.de</a:t>
            </a:r>
          </a:p>
        </p:txBody>
      </p:sp>
    </p:spTree>
    <p:extLst>
      <p:ext uri="{BB962C8B-B14F-4D97-AF65-F5344CB8AC3E}">
        <p14:creationId xmlns:p14="http://schemas.microsoft.com/office/powerpoint/2010/main" val="30690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549BD70-FF28-4FF6-B5C7-10244B956780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99834" y="6266446"/>
            <a:ext cx="3709064" cy="365125"/>
          </a:xfrm>
        </p:spPr>
        <p:txBody>
          <a:bodyPr/>
          <a:lstStyle/>
          <a:p>
            <a:r>
              <a:rPr lang="de-DE" dirty="0" smtClean="0"/>
              <a:t>Joachim Osterauer BayernLabo 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5E9416-F093-44FA-8632-6037981F7E5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2</a:t>
            </a:fld>
            <a:endParaRPr lang="de-DE" dirty="0"/>
          </a:p>
        </p:txBody>
      </p:sp>
      <p:cxnSp>
        <p:nvCxnSpPr>
          <p:cNvPr id="7" name="Gerade Verbindung 25">
            <a:extLst>
              <a:ext uri="{FF2B5EF4-FFF2-40B4-BE49-F238E27FC236}">
                <a16:creationId xmlns:a16="http://schemas.microsoft.com/office/drawing/2014/main" xmlns="" id="{F337B128-CE05-4973-AF49-7ED3D4BD920B}"/>
              </a:ext>
            </a:extLst>
          </p:cNvPr>
          <p:cNvCxnSpPr>
            <a:cxnSpLocks/>
          </p:cNvCxnSpPr>
          <p:nvPr/>
        </p:nvCxnSpPr>
        <p:spPr>
          <a:xfrm>
            <a:off x="4568826" y="488950"/>
            <a:ext cx="3174" cy="5495925"/>
          </a:xfrm>
          <a:prstGeom prst="line">
            <a:avLst/>
          </a:prstGeom>
          <a:ln w="19050" cap="flat" cmpd="sng">
            <a:solidFill>
              <a:srgbClr val="002065"/>
            </a:solidFill>
            <a:miter lim="800000"/>
            <a:headEnd type="none"/>
            <a:tailEnd type="non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539749" y="2486320"/>
            <a:ext cx="124072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de-DE" sz="2800" dirty="0" smtClean="0">
                <a:solidFill>
                  <a:srgbClr val="002065"/>
                </a:solidFill>
                <a:ea typeface="+mj-ea"/>
              </a:rPr>
              <a:t>Agenda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708898" y="2313480"/>
            <a:ext cx="4010302" cy="198015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>
                <a:solidFill>
                  <a:srgbClr val="000000"/>
                </a:solidFill>
              </a:rPr>
              <a:t>Einkommensorientierte Förderung - EOF</a:t>
            </a:r>
          </a:p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 smtClean="0">
                <a:solidFill>
                  <a:srgbClr val="000000"/>
                </a:solidFill>
              </a:rPr>
              <a:t>Aufwendungsorientierte Förderung - AOF</a:t>
            </a:r>
          </a:p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 smtClean="0">
                <a:solidFill>
                  <a:srgbClr val="000000"/>
                </a:solidFill>
              </a:rPr>
              <a:t>Zuschüsse</a:t>
            </a:r>
            <a:endParaRPr lang="sv-SE" sz="1600" dirty="0">
              <a:solidFill>
                <a:srgbClr val="000000"/>
              </a:solidFill>
            </a:endParaRPr>
          </a:p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 smtClean="0">
                <a:solidFill>
                  <a:srgbClr val="000000"/>
                </a:solidFill>
              </a:rPr>
              <a:t>Nachhaltigkeit in der Wohnraumförderung </a:t>
            </a:r>
            <a:endParaRPr lang="sv-SE" sz="1600" dirty="0">
              <a:solidFill>
                <a:srgbClr val="000000"/>
              </a:solidFill>
            </a:endParaRPr>
          </a:p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 smtClean="0">
                <a:solidFill>
                  <a:srgbClr val="000000"/>
                </a:solidFill>
              </a:rPr>
              <a:t>Energieeffizienter Mietwohnram (EMWR)</a:t>
            </a:r>
          </a:p>
          <a:p>
            <a:pPr marL="177800" lvl="2" indent="-177800">
              <a:lnSpc>
                <a:spcPct val="108000"/>
              </a:lnSpc>
              <a:spcAft>
                <a:spcPts val="600"/>
              </a:spcAft>
              <a:buClr>
                <a:srgbClr val="FFFFFF">
                  <a:lumMod val="50000"/>
                </a:srgbClr>
              </a:buClr>
              <a:buFont typeface="Lucida Grande"/>
              <a:buChar char="›"/>
              <a:tabLst>
                <a:tab pos="3495675" algn="l"/>
              </a:tabLst>
            </a:pPr>
            <a:r>
              <a:rPr lang="sv-SE" sz="1600" dirty="0" smtClean="0">
                <a:solidFill>
                  <a:srgbClr val="000000"/>
                </a:solidFill>
              </a:rPr>
              <a:t>Bayerisches Modernisierungsprogramm</a:t>
            </a:r>
            <a:endParaRPr lang="sv-SE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Objektabhängiges Darlehen</a:t>
            </a:r>
            <a:endParaRPr lang="de-DE" dirty="0"/>
          </a:p>
          <a:p>
            <a:pPr lvl="2"/>
            <a:r>
              <a:rPr lang="de-DE" dirty="0" smtClean="0"/>
              <a:t>Zinssatz weiterhin bei 0,5 % bei 25- oder 40-jähriger Bindung  </a:t>
            </a:r>
          </a:p>
          <a:p>
            <a:pPr lvl="2"/>
            <a:r>
              <a:rPr lang="de-DE" dirty="0" smtClean="0"/>
              <a:t>Darlehen in Höhe von bis zu 25 % der Kostenobergrenze von 2.600 Euro               (WFB 2012: 50 %/2.250 Euro)</a:t>
            </a:r>
          </a:p>
          <a:p>
            <a:pPr lvl="2"/>
            <a:endParaRPr lang="de-DE" dirty="0"/>
          </a:p>
          <a:p>
            <a:pPr marL="0" lvl="2" indent="0">
              <a:spcAft>
                <a:spcPts val="0"/>
              </a:spcAft>
              <a:buClr>
                <a:srgbClr val="828995"/>
              </a:buClr>
              <a:buNone/>
            </a:pPr>
            <a:r>
              <a:rPr lang="de-DE" dirty="0">
                <a:solidFill>
                  <a:schemeClr val="accent1"/>
                </a:solidFill>
                <a:cs typeface="Calibri"/>
              </a:rPr>
              <a:t>Belegungsabhängiges Darlehen</a:t>
            </a:r>
          </a:p>
          <a:p>
            <a:pPr lvl="2"/>
            <a:r>
              <a:rPr lang="de-DE" dirty="0" smtClean="0"/>
              <a:t>Zinssatz </a:t>
            </a:r>
            <a:r>
              <a:rPr lang="de-DE" dirty="0"/>
              <a:t>für Bewilligungen bis 31.12.2022 weiterhin bei 1,75 % bei 25- oder 40-jähriger Bindung  </a:t>
            </a:r>
          </a:p>
          <a:p>
            <a:pPr marL="0" lvl="2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99834" y="6266446"/>
            <a:ext cx="3334566" cy="365125"/>
          </a:xfrm>
        </p:spPr>
        <p:txBody>
          <a:bodyPr/>
          <a:lstStyle/>
          <a:p>
            <a:r>
              <a:rPr lang="de-DE" dirty="0" smtClean="0"/>
              <a:t>Joachim Osterauer BayernLabo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Einkommensorientierte Förderung 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137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2"/>
            <a:r>
              <a:rPr lang="de-DE" dirty="0" smtClean="0"/>
              <a:t>Neben der 25-jährigen Bindung nun auch 40-jährige Bindung</a:t>
            </a:r>
          </a:p>
          <a:p>
            <a:pPr lvl="2"/>
            <a:r>
              <a:rPr lang="de-DE" dirty="0" smtClean="0"/>
              <a:t>Zinssatz weiterhin 0,50 %</a:t>
            </a:r>
          </a:p>
          <a:p>
            <a:pPr lvl="2"/>
            <a:r>
              <a:rPr lang="de-DE" dirty="0" smtClean="0"/>
              <a:t>Darlehensbetrag von bis zu</a:t>
            </a:r>
          </a:p>
          <a:p>
            <a:pPr lvl="3"/>
            <a:r>
              <a:rPr lang="de-DE" dirty="0" smtClean="0"/>
              <a:t>1.500 Euro je m</a:t>
            </a:r>
            <a:r>
              <a:rPr lang="de-DE" baseline="30000" dirty="0" smtClean="0"/>
              <a:t>2</a:t>
            </a:r>
            <a:r>
              <a:rPr lang="de-DE" dirty="0" smtClean="0"/>
              <a:t>/</a:t>
            </a:r>
            <a:r>
              <a:rPr lang="de-DE" dirty="0" err="1" smtClean="0"/>
              <a:t>Wfl</a:t>
            </a:r>
            <a:r>
              <a:rPr lang="de-DE" dirty="0" smtClean="0"/>
              <a:t>. bei Neubau (WFB 2012: 1.000 Euro)</a:t>
            </a:r>
          </a:p>
          <a:p>
            <a:pPr lvl="3"/>
            <a:r>
              <a:rPr lang="de-DE" dirty="0" smtClean="0"/>
              <a:t>1.000 Euro je m</a:t>
            </a:r>
            <a:r>
              <a:rPr lang="de-DE" baseline="30000" dirty="0"/>
              <a:t>2</a:t>
            </a:r>
            <a:r>
              <a:rPr lang="de-DE" dirty="0" smtClean="0"/>
              <a:t>/</a:t>
            </a:r>
            <a:r>
              <a:rPr lang="de-DE" dirty="0" err="1" smtClean="0"/>
              <a:t>Wfl</a:t>
            </a:r>
            <a:r>
              <a:rPr lang="de-DE" dirty="0" smtClean="0"/>
              <a:t>. bei Aus- und Umbau (WFB 2012: 675 Euro)</a:t>
            </a:r>
          </a:p>
          <a:p>
            <a:pPr lvl="2"/>
            <a:r>
              <a:rPr lang="de-DE" dirty="0"/>
              <a:t>Darlehensnachlass </a:t>
            </a:r>
            <a:r>
              <a:rPr lang="de-DE" dirty="0" smtClean="0"/>
              <a:t>für jedes volle Kalenderjahr der bestimmungsgemäßen Verwendung des gesamten </a:t>
            </a:r>
            <a:r>
              <a:rPr lang="de-DE" dirty="0"/>
              <a:t>geförderten Wohnraums von 0,5 % (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12,5 % bei 25-jähriger Bindung und 20 % bei 40-jähriger Bindung)</a:t>
            </a:r>
          </a:p>
          <a:p>
            <a:pPr marL="177800" lvl="3" indent="0">
              <a:buNone/>
            </a:pPr>
            <a:endParaRPr lang="de-DE" dirty="0"/>
          </a:p>
          <a:p>
            <a:pPr lvl="3"/>
            <a:endParaRPr lang="de-DE" dirty="0" smtClean="0"/>
          </a:p>
          <a:p>
            <a:pPr marL="177800" lvl="3" indent="0">
              <a:buNone/>
            </a:pPr>
            <a:endParaRPr lang="de-DE" dirty="0"/>
          </a:p>
          <a:p>
            <a:pPr marL="177800" lvl="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lvl="2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99834" y="6324249"/>
            <a:ext cx="3593766" cy="365125"/>
          </a:xfrm>
        </p:spPr>
        <p:txBody>
          <a:bodyPr/>
          <a:lstStyle/>
          <a:p>
            <a:r>
              <a:rPr lang="de-DE" dirty="0" smtClean="0"/>
              <a:t>Joachim Osterauer </a:t>
            </a:r>
            <a:r>
              <a:rPr lang="de-DE" dirty="0"/>
              <a:t>der BayernLabo 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Aufwendungsorientierte Förderung (AOF)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31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2"/>
            <a:r>
              <a:rPr lang="de-DE" dirty="0" smtClean="0"/>
              <a:t>Erhöhung bisheriger Zuschuss von bis zu 300 Euro auf bis zu 500 Euro je m</a:t>
            </a:r>
            <a:r>
              <a:rPr lang="de-DE" baseline="30000" dirty="0" smtClean="0"/>
              <a:t>2</a:t>
            </a:r>
            <a:r>
              <a:rPr lang="de-DE" dirty="0" smtClean="0"/>
              <a:t>/</a:t>
            </a:r>
            <a:r>
              <a:rPr lang="de-DE" dirty="0" err="1" smtClean="0"/>
              <a:t>Wfl</a:t>
            </a:r>
            <a:r>
              <a:rPr lang="de-DE" dirty="0"/>
              <a:t>. </a:t>
            </a:r>
            <a:endParaRPr lang="de-DE" dirty="0" smtClean="0"/>
          </a:p>
          <a:p>
            <a:pPr lvl="2"/>
            <a:r>
              <a:rPr lang="de-DE" dirty="0" smtClean="0"/>
              <a:t>Nachhaltigkeitszuschuss von bis zu 200 Euro </a:t>
            </a:r>
            <a:r>
              <a:rPr lang="de-DE" dirty="0"/>
              <a:t>je 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/>
              <a:t>. </a:t>
            </a:r>
            <a:endParaRPr lang="de-DE" dirty="0" smtClean="0"/>
          </a:p>
          <a:p>
            <a:pPr lvl="2"/>
            <a:r>
              <a:rPr lang="de-DE" dirty="0" smtClean="0"/>
              <a:t>Zuschuss Energieeffizienz (EH 55) von bis zu </a:t>
            </a:r>
            <a:r>
              <a:rPr lang="de-DE" dirty="0"/>
              <a:t>100 Euro 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/>
              <a:t>. </a:t>
            </a:r>
          </a:p>
          <a:p>
            <a:pPr marL="177800" lvl="3" indent="0">
              <a:buNone/>
            </a:pPr>
            <a:endParaRPr lang="de-DE" dirty="0"/>
          </a:p>
          <a:p>
            <a:pPr lvl="3"/>
            <a:endParaRPr lang="de-DE" dirty="0" smtClean="0"/>
          </a:p>
          <a:p>
            <a:pPr marL="177800" lvl="3" indent="0">
              <a:buNone/>
            </a:pPr>
            <a:endParaRPr lang="de-DE" dirty="0"/>
          </a:p>
          <a:p>
            <a:pPr marL="177800" lvl="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lvl="2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88719" y="6324249"/>
            <a:ext cx="3536166" cy="365125"/>
          </a:xfrm>
        </p:spPr>
        <p:txBody>
          <a:bodyPr/>
          <a:lstStyle/>
          <a:p>
            <a:r>
              <a:rPr lang="de-DE" dirty="0" smtClean="0"/>
              <a:t>Joachim Osterauer </a:t>
            </a:r>
            <a:r>
              <a:rPr lang="de-DE" dirty="0"/>
              <a:t>BayernLabo 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Zuschüsse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775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8172249" cy="4279900"/>
          </a:xfrm>
        </p:spPr>
        <p:txBody>
          <a:bodyPr/>
          <a:lstStyle/>
          <a:p>
            <a:pPr lvl="2"/>
            <a:r>
              <a:rPr lang="de-DE" dirty="0"/>
              <a:t>Förderung der Erweiterung von bestehenden Gebäuden mit Modernisierung des bestehenden Wohnraums im Rahmen der </a:t>
            </a:r>
            <a:r>
              <a:rPr lang="de-DE" dirty="0" smtClean="0"/>
              <a:t>EOF</a:t>
            </a:r>
          </a:p>
          <a:p>
            <a:pPr lvl="2"/>
            <a:r>
              <a:rPr lang="de-DE" dirty="0" smtClean="0"/>
              <a:t>Voraussetzung ist Erreichung eines Effizienzhaus-Standards nach BEG – WG</a:t>
            </a:r>
          </a:p>
          <a:p>
            <a:pPr lvl="2"/>
            <a:r>
              <a:rPr lang="de-DE" dirty="0" smtClean="0"/>
              <a:t>Erweiterung mind. 25 % der Wohnfläche oder der Wohnungsanzahl des Bestandes</a:t>
            </a:r>
          </a:p>
          <a:p>
            <a:pPr lvl="2"/>
            <a:r>
              <a:rPr lang="de-DE" dirty="0" smtClean="0"/>
              <a:t>Zuschuss für Erweiterung von bis zu 625 Euro je m</a:t>
            </a:r>
            <a:r>
              <a:rPr lang="de-DE" baseline="30000" dirty="0" smtClean="0"/>
              <a:t>2</a:t>
            </a:r>
            <a:r>
              <a:rPr lang="de-DE" dirty="0" smtClean="0"/>
              <a:t>/</a:t>
            </a:r>
            <a:r>
              <a:rPr lang="de-DE" dirty="0" err="1" smtClean="0"/>
              <a:t>Wfl</a:t>
            </a:r>
            <a:r>
              <a:rPr lang="de-DE" dirty="0" smtClean="0"/>
              <a:t>.</a:t>
            </a:r>
          </a:p>
          <a:p>
            <a:pPr lvl="2"/>
            <a:r>
              <a:rPr lang="de-DE" dirty="0" smtClean="0"/>
              <a:t>Zuschuss für Modernisierung von bis zu 375 Euro je </a:t>
            </a:r>
            <a:r>
              <a:rPr lang="de-DE" dirty="0"/>
              <a:t>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 smtClean="0"/>
              <a:t>.</a:t>
            </a:r>
          </a:p>
          <a:p>
            <a:pPr lvl="2"/>
            <a:r>
              <a:rPr lang="de-DE" dirty="0"/>
              <a:t>Nachhaltigkeitszuschuss von bis zu 200 Euro je 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/>
              <a:t>. </a:t>
            </a:r>
          </a:p>
          <a:p>
            <a:pPr lvl="2"/>
            <a:r>
              <a:rPr lang="de-DE" dirty="0"/>
              <a:t>Zuschuss Energieeffizienz </a:t>
            </a:r>
            <a:r>
              <a:rPr lang="de-DE" dirty="0" smtClean="0"/>
              <a:t>von </a:t>
            </a:r>
            <a:r>
              <a:rPr lang="de-DE" dirty="0"/>
              <a:t>bis zu 100 Euro 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 smtClean="0"/>
              <a:t>. </a:t>
            </a:r>
            <a:endParaRPr lang="de-DE" dirty="0"/>
          </a:p>
          <a:p>
            <a:pPr marL="177800" lvl="3" indent="0">
              <a:buNone/>
            </a:pPr>
            <a:endParaRPr lang="de-DE" dirty="0"/>
          </a:p>
          <a:p>
            <a:pPr lvl="3"/>
            <a:endParaRPr lang="de-DE" dirty="0" smtClean="0"/>
          </a:p>
          <a:p>
            <a:pPr marL="177800" lvl="3" indent="0">
              <a:buNone/>
            </a:pPr>
            <a:endParaRPr lang="de-DE" dirty="0"/>
          </a:p>
          <a:p>
            <a:pPr marL="177800" lvl="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lvl="2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99834" y="6324249"/>
            <a:ext cx="3564966" cy="365125"/>
          </a:xfrm>
        </p:spPr>
        <p:txBody>
          <a:bodyPr/>
          <a:lstStyle/>
          <a:p>
            <a:r>
              <a:rPr lang="de-DE" dirty="0" smtClean="0"/>
              <a:t>Joachim Osterauer </a:t>
            </a:r>
            <a:r>
              <a:rPr lang="de-DE" dirty="0"/>
              <a:t>BayernLabo 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Nachhaltigkeit in der Wohnraumförderung	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r>
              <a:rPr lang="de-DE" dirty="0" smtClean="0"/>
              <a:t>Neues Förderprogramm: drauf &amp; dran – nachhaltig erneuern und erweitern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511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8172249" cy="4279900"/>
          </a:xfrm>
        </p:spPr>
        <p:txBody>
          <a:bodyPr/>
          <a:lstStyle/>
          <a:p>
            <a:pPr lvl="2"/>
            <a:r>
              <a:rPr lang="de-DE" dirty="0" smtClean="0"/>
              <a:t>Zinsverbilligtes Kapitalmarktdarlehen der BayernLabo</a:t>
            </a:r>
          </a:p>
          <a:p>
            <a:pPr lvl="2"/>
            <a:r>
              <a:rPr lang="de-DE" dirty="0" smtClean="0"/>
              <a:t>Erreichung mindestens Effizienzhaus-Standard 55</a:t>
            </a:r>
          </a:p>
          <a:p>
            <a:pPr lvl="2"/>
            <a:r>
              <a:rPr lang="de-DE" dirty="0" smtClean="0"/>
              <a:t>Förderung als Fehlbedarfsfinanzierung</a:t>
            </a:r>
          </a:p>
          <a:p>
            <a:pPr lvl="2"/>
            <a:r>
              <a:rPr lang="de-DE" dirty="0" smtClean="0"/>
              <a:t>10- oder 20-jährige Zinsfestschreibung </a:t>
            </a:r>
          </a:p>
          <a:p>
            <a:pPr lvl="2"/>
            <a:r>
              <a:rPr lang="de-DE" dirty="0" smtClean="0"/>
              <a:t>drei Jahre tilgungsfrei, dann mindestens 1,5 % zzgl. ersparter Zinsen</a:t>
            </a:r>
          </a:p>
          <a:p>
            <a:pPr lvl="2"/>
            <a:r>
              <a:rPr lang="de-DE" dirty="0" smtClean="0"/>
              <a:t>Zuschüsse aus BEG – WG oder BEG – EM als einmalige Sondertilgung möglich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&gt; Zinsen aktuell per 30.09.2022</a:t>
            </a:r>
          </a:p>
          <a:p>
            <a:pPr marL="0" lvl="2" indent="0">
              <a:buNone/>
            </a:pPr>
            <a:r>
              <a:rPr lang="de-DE" dirty="0" smtClean="0"/>
              <a:t> 	10 Jahre		3,65 %</a:t>
            </a:r>
          </a:p>
          <a:p>
            <a:pPr lvl="4"/>
            <a:r>
              <a:rPr lang="de-DE" dirty="0" smtClean="0"/>
              <a:t>	20 Jahre		4,15 %</a:t>
            </a:r>
          </a:p>
          <a:p>
            <a:pPr lvl="2"/>
            <a:endParaRPr lang="de-DE" dirty="0"/>
          </a:p>
          <a:p>
            <a:pPr lvl="3"/>
            <a:endParaRPr lang="de-DE" dirty="0" smtClean="0"/>
          </a:p>
          <a:p>
            <a:pPr marL="177800" lvl="3" indent="0">
              <a:buNone/>
            </a:pPr>
            <a:endParaRPr lang="de-DE" dirty="0"/>
          </a:p>
          <a:p>
            <a:pPr marL="177800" lvl="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lvl="2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99834" y="6324249"/>
            <a:ext cx="4054566" cy="365125"/>
          </a:xfrm>
        </p:spPr>
        <p:txBody>
          <a:bodyPr/>
          <a:lstStyle/>
          <a:p>
            <a:r>
              <a:rPr lang="de-DE" dirty="0" smtClean="0"/>
              <a:t>Joachim Osterauer </a:t>
            </a:r>
            <a:r>
              <a:rPr lang="de-DE" dirty="0"/>
              <a:t>BayernLabo 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Energieeffizienter Mietwohnraum (EMWR)	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r>
              <a:rPr lang="de-DE" dirty="0" smtClean="0"/>
              <a:t>In Vorbereitung: Nachfolgeprogramm </a:t>
            </a:r>
            <a:r>
              <a:rPr lang="de-DE" dirty="0" err="1" smtClean="0"/>
              <a:t>EnMWR</a:t>
            </a:r>
            <a:r>
              <a:rPr lang="de-DE" dirty="0" smtClean="0"/>
              <a:t> – zum/ab 01.05.2022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61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539751" y="1703388"/>
            <a:ext cx="8172249" cy="4279900"/>
          </a:xfrm>
        </p:spPr>
        <p:txBody>
          <a:bodyPr/>
          <a:lstStyle/>
          <a:p>
            <a:pPr lvl="2"/>
            <a:r>
              <a:rPr lang="de-DE" dirty="0" smtClean="0"/>
              <a:t>Fortführung mit Ergänzungen/Änderungen des bekannten Programms </a:t>
            </a:r>
            <a:r>
              <a:rPr lang="de-DE" dirty="0" err="1" smtClean="0"/>
              <a:t>BayModR</a:t>
            </a:r>
            <a:r>
              <a:rPr lang="de-DE" dirty="0"/>
              <a:t> </a:t>
            </a:r>
            <a:r>
              <a:rPr lang="de-DE" dirty="0" smtClean="0"/>
              <a:t>(weiterhin auch mit 20-jähriger Zinsfestschreibung)</a:t>
            </a:r>
          </a:p>
          <a:p>
            <a:pPr lvl="2"/>
            <a:r>
              <a:rPr lang="de-DE" dirty="0" smtClean="0"/>
              <a:t>bei Maßnahmen nach BEG WG oder BEG EM </a:t>
            </a:r>
          </a:p>
          <a:p>
            <a:pPr lvl="3"/>
            <a:r>
              <a:rPr lang="de-DE" dirty="0" smtClean="0"/>
              <a:t>Gebäude mindestens 5 Jahre alt, ansonsten wie bisher 15 Jahre</a:t>
            </a:r>
          </a:p>
          <a:p>
            <a:pPr lvl="3"/>
            <a:r>
              <a:rPr lang="de-DE" dirty="0" smtClean="0"/>
              <a:t>weitere Zinsverbilligung </a:t>
            </a:r>
            <a:r>
              <a:rPr lang="de-DE" dirty="0" err="1" smtClean="0"/>
              <a:t>ggü</a:t>
            </a:r>
            <a:r>
              <a:rPr lang="de-DE" dirty="0" smtClean="0"/>
              <a:t>. Standardmodernisierung (Anlage Richtlinie)</a:t>
            </a:r>
          </a:p>
          <a:p>
            <a:pPr lvl="3"/>
            <a:r>
              <a:rPr lang="de-DE" dirty="0" smtClean="0"/>
              <a:t>Zuschüsse aus BEG WG oder BEG EM als einmalige Sondertilgung möglich</a:t>
            </a:r>
          </a:p>
          <a:p>
            <a:pPr lvl="2"/>
            <a:r>
              <a:rPr lang="de-DE" dirty="0" smtClean="0"/>
              <a:t>Erhöhung bisheriger Zuschuss von bis zu 100 Euro auf bis zu 200 Euro je </a:t>
            </a:r>
            <a:r>
              <a:rPr lang="de-DE" dirty="0"/>
              <a:t>m</a:t>
            </a:r>
            <a:r>
              <a:rPr lang="de-DE" baseline="30000" dirty="0"/>
              <a:t>2</a:t>
            </a:r>
            <a:r>
              <a:rPr lang="de-DE" dirty="0"/>
              <a:t>/</a:t>
            </a:r>
            <a:r>
              <a:rPr lang="de-DE" dirty="0" err="1"/>
              <a:t>Wfl</a:t>
            </a:r>
            <a:r>
              <a:rPr lang="de-DE" dirty="0" smtClean="0"/>
              <a:t>.</a:t>
            </a:r>
          </a:p>
          <a:p>
            <a:pPr lvl="2"/>
            <a:r>
              <a:rPr lang="de-DE" dirty="0" smtClean="0"/>
              <a:t>Nachhaltigkeitszuschuss von bis zu 200 Euro je m</a:t>
            </a:r>
            <a:r>
              <a:rPr lang="de-DE" baseline="30000" dirty="0" smtClean="0"/>
              <a:t>2</a:t>
            </a:r>
            <a:r>
              <a:rPr lang="de-DE" dirty="0" smtClean="0"/>
              <a:t>/</a:t>
            </a:r>
            <a:r>
              <a:rPr lang="de-DE" dirty="0" err="1" smtClean="0"/>
              <a:t>Wfl</a:t>
            </a:r>
            <a:r>
              <a:rPr lang="de-DE" dirty="0" smtClean="0"/>
              <a:t>.</a:t>
            </a:r>
            <a:r>
              <a:rPr lang="de-DE" dirty="0"/>
              <a:t> </a:t>
            </a:r>
            <a:r>
              <a:rPr lang="de-DE" dirty="0" smtClean="0"/>
              <a:t>(Erreichung Effizienzhaus-Standard nach BEG)</a:t>
            </a:r>
          </a:p>
          <a:p>
            <a:pPr lvl="2"/>
            <a:r>
              <a:rPr lang="de-DE" dirty="0" smtClean="0"/>
              <a:t>Zuschüsse jedoch maximal 25 % der Gesamthöhe der Förderung</a:t>
            </a:r>
          </a:p>
          <a:p>
            <a:pPr lvl="2"/>
            <a:r>
              <a:rPr lang="de-DE" dirty="0" smtClean="0"/>
              <a:t>Zinsen aktuell per 30.09.2022</a:t>
            </a:r>
            <a:br>
              <a:rPr lang="de-DE" dirty="0" smtClean="0"/>
            </a:br>
            <a:r>
              <a:rPr lang="de-DE" dirty="0" smtClean="0"/>
              <a:t>10 Jahre 3,65 % (BEG) bzw. 3,70 %</a:t>
            </a:r>
          </a:p>
          <a:p>
            <a:pPr lvl="2"/>
            <a:r>
              <a:rPr lang="de-DE" dirty="0" smtClean="0"/>
              <a:t>20 Jahre 4,15 % (BEG) bzw. 4,20 %</a:t>
            </a:r>
            <a:endParaRPr lang="de-DE" dirty="0"/>
          </a:p>
          <a:p>
            <a:pPr lvl="3"/>
            <a:endParaRPr lang="de-DE" dirty="0" smtClean="0"/>
          </a:p>
          <a:p>
            <a:pPr marL="177800" lvl="3" indent="0">
              <a:buNone/>
            </a:pPr>
            <a:endParaRPr lang="de-DE" dirty="0"/>
          </a:p>
          <a:p>
            <a:pPr marL="177800" lvl="3" indent="0">
              <a:buNone/>
            </a:pPr>
            <a:r>
              <a:rPr lang="de-DE" dirty="0" smtClean="0"/>
              <a:t> </a:t>
            </a:r>
            <a:endParaRPr lang="de-DE" dirty="0"/>
          </a:p>
          <a:p>
            <a:pPr marL="0" lvl="2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>
          <a:xfrm>
            <a:off x="999834" y="6324249"/>
            <a:ext cx="3809766" cy="365125"/>
          </a:xfrm>
        </p:spPr>
        <p:txBody>
          <a:bodyPr/>
          <a:lstStyle/>
          <a:p>
            <a:r>
              <a:rPr lang="de-DE" dirty="0" smtClean="0"/>
              <a:t>Joachim Osterauer </a:t>
            </a:r>
            <a:r>
              <a:rPr lang="de-DE" dirty="0"/>
              <a:t>BayernLabo 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749" y="487363"/>
            <a:ext cx="8069259" cy="409343"/>
          </a:xfrm>
        </p:spPr>
        <p:txBody>
          <a:bodyPr/>
          <a:lstStyle/>
          <a:p>
            <a:r>
              <a:rPr lang="de-DE" dirty="0" smtClean="0"/>
              <a:t>Bayerisches Modernisierungsprogramm 	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539750" y="900000"/>
            <a:ext cx="8069263" cy="279864"/>
          </a:xfrm>
        </p:spPr>
        <p:txBody>
          <a:bodyPr/>
          <a:lstStyle/>
          <a:p>
            <a:r>
              <a:rPr lang="de-DE" dirty="0" smtClean="0"/>
              <a:t>ab 01.04.2022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210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Baukostenindizes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dirty="0"/>
              <a:t>Joachim Osterauer BayernLabo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10423-C9A5-F64C-8B0F-8AF613262936}" type="slidenum">
              <a:rPr lang="de-DE" smtClean="0"/>
              <a:pPr/>
              <a:t>9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6" y="1298961"/>
            <a:ext cx="7831342" cy="4777099"/>
          </a:xfrm>
          <a:prstGeom prst="rect">
            <a:avLst/>
          </a:prstGeom>
        </p:spPr>
      </p:pic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Statistisches Bundesamt Okt. 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8673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792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9huO2uSG.K.oEuMvYIk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EDd3f1PMhQhWf9WWmi6C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4idPnlAFwGhRbA9tiv1D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PT-Mastervorlage-4-3-Präsentation">
  <a:themeElements>
    <a:clrScheme name="BayernLabo">
      <a:dk1>
        <a:srgbClr val="000000"/>
      </a:dk1>
      <a:lt1>
        <a:srgbClr val="FFFFFF"/>
      </a:lt1>
      <a:dk2>
        <a:srgbClr val="002065"/>
      </a:dk2>
      <a:lt2>
        <a:srgbClr val="F39200"/>
      </a:lt2>
      <a:accent1>
        <a:srgbClr val="118EE9"/>
      </a:accent1>
      <a:accent2>
        <a:srgbClr val="F39200"/>
      </a:accent2>
      <a:accent3>
        <a:srgbClr val="F9B45C"/>
      </a:accent3>
      <a:accent4>
        <a:srgbClr val="FCCB8D"/>
      </a:accent4>
      <a:accent5>
        <a:srgbClr val="EDEDED"/>
      </a:accent5>
      <a:accent6>
        <a:srgbClr val="85C7EE"/>
      </a:accent6>
      <a:hlink>
        <a:srgbClr val="F39200"/>
      </a:hlink>
      <a:folHlink>
        <a:srgbClr val="C0C0C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lIns="72000" tIns="36000" rIns="72000" rtlCol="0" anchor="t"/>
      <a:lstStyle>
        <a:defPPr algn="l">
          <a:defRPr sz="1700" dirty="0" smtClean="0">
            <a:solidFill>
              <a:schemeClr val="tx2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ap="flat" cmpd="sng">
          <a:solidFill>
            <a:schemeClr val="bg1">
              <a:lumMod val="50000"/>
            </a:schemeClr>
          </a:solidFill>
          <a:miter lim="800000"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ctr">
        <a:spAutoFit/>
      </a:bodyPr>
      <a:lstStyle>
        <a:defPPr algn="l">
          <a:lnSpc>
            <a:spcPct val="108000"/>
          </a:lnSpc>
          <a:defRPr sz="11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PT-Mastervorlage-240818-Handout" id="{03FA1CCE-074C-4910-803F-982FCA1A5290}" vid="{568D4A15-1BB1-4374-BC62-32B7E8020466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550</Words>
  <Application>Microsoft Office PowerPoint</Application>
  <PresentationFormat>Bildschirmpräsentation (4:3)</PresentationFormat>
  <Paragraphs>124</Paragraphs>
  <Slides>11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PPT-Mastervorlage-4-3-Präsentation</vt:lpstr>
      <vt:lpstr>think-cell Folie</vt:lpstr>
      <vt:lpstr>Wohnraumförderung 2022</vt:lpstr>
      <vt:lpstr>PowerPoint-Präsentation</vt:lpstr>
      <vt:lpstr>Einkommensorientierte Förderung </vt:lpstr>
      <vt:lpstr>Aufwendungsorientierte Förderung (AOF)</vt:lpstr>
      <vt:lpstr>Zuschüsse</vt:lpstr>
      <vt:lpstr>Nachhaltigkeit in der Wohnraumförderung </vt:lpstr>
      <vt:lpstr>Energieeffizienter Mietwohnraum (EMWR) </vt:lpstr>
      <vt:lpstr>Bayerisches Modernisierungsprogramm  </vt:lpstr>
      <vt:lpstr>Baukostenindizes</vt:lpstr>
      <vt:lpstr>Indizes</vt:lpstr>
      <vt:lpstr>Wir danken Ihnen für Ihre Aufmerksamkeit.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 auch zweizeilig</dc:title>
  <dc:creator>Nora</dc:creator>
  <cp:lastModifiedBy>osterauer71@yahoo.de</cp:lastModifiedBy>
  <cp:revision>94</cp:revision>
  <cp:lastPrinted>2022-04-04T06:50:17Z</cp:lastPrinted>
  <dcterms:created xsi:type="dcterms:W3CDTF">2019-02-01T12:33:38Z</dcterms:created>
  <dcterms:modified xsi:type="dcterms:W3CDTF">2022-10-20T07:22:28Z</dcterms:modified>
</cp:coreProperties>
</file>